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6.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7.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8.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9.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10.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7.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8.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57.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31.xml" ContentType="application/vnd.openxmlformats-officedocument.presentationml.notesSlide+xml"/>
  <Override PartName="/ppt/tags/tag71.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708" r:id="rId5"/>
    <p:sldMasterId id="2147483712" r:id="rId6"/>
    <p:sldMasterId id="2147483731" r:id="rId7"/>
    <p:sldMasterId id="2147483750" r:id="rId8"/>
    <p:sldMasterId id="2147483774" r:id="rId9"/>
    <p:sldMasterId id="2147483793" r:id="rId10"/>
    <p:sldMasterId id="2147483818" r:id="rId11"/>
    <p:sldMasterId id="2147483847" r:id="rId12"/>
    <p:sldMasterId id="2147483869" r:id="rId13"/>
    <p:sldMasterId id="2147483905" r:id="rId14"/>
  </p:sldMasterIdLst>
  <p:notesMasterIdLst>
    <p:notesMasterId r:id="rId62"/>
  </p:notesMasterIdLst>
  <p:sldIdLst>
    <p:sldId id="578" r:id="rId15"/>
    <p:sldId id="579" r:id="rId16"/>
    <p:sldId id="559" r:id="rId17"/>
    <p:sldId id="494" r:id="rId18"/>
    <p:sldId id="560" r:id="rId19"/>
    <p:sldId id="489" r:id="rId20"/>
    <p:sldId id="582" r:id="rId21"/>
    <p:sldId id="574" r:id="rId22"/>
    <p:sldId id="581" r:id="rId23"/>
    <p:sldId id="516" r:id="rId24"/>
    <p:sldId id="555" r:id="rId25"/>
    <p:sldId id="584" r:id="rId26"/>
    <p:sldId id="585" r:id="rId27"/>
    <p:sldId id="586" r:id="rId28"/>
    <p:sldId id="587" r:id="rId29"/>
    <p:sldId id="588" r:id="rId30"/>
    <p:sldId id="589" r:id="rId31"/>
    <p:sldId id="590" r:id="rId32"/>
    <p:sldId id="591" r:id="rId33"/>
    <p:sldId id="592" r:id="rId34"/>
    <p:sldId id="593" r:id="rId35"/>
    <p:sldId id="596" r:id="rId36"/>
    <p:sldId id="597" r:id="rId37"/>
    <p:sldId id="496" r:id="rId38"/>
    <p:sldId id="569" r:id="rId39"/>
    <p:sldId id="570" r:id="rId40"/>
    <p:sldId id="571" r:id="rId41"/>
    <p:sldId id="517" r:id="rId42"/>
    <p:sldId id="545" r:id="rId43"/>
    <p:sldId id="541" r:id="rId44"/>
    <p:sldId id="542" r:id="rId45"/>
    <p:sldId id="565" r:id="rId46"/>
    <p:sldId id="449" r:id="rId47"/>
    <p:sldId id="492" r:id="rId48"/>
    <p:sldId id="572" r:id="rId49"/>
    <p:sldId id="573" r:id="rId50"/>
    <p:sldId id="567" r:id="rId51"/>
    <p:sldId id="566" r:id="rId52"/>
    <p:sldId id="446" r:id="rId53"/>
    <p:sldId id="547" r:id="rId54"/>
    <p:sldId id="580" r:id="rId55"/>
    <p:sldId id="549" r:id="rId56"/>
    <p:sldId id="551" r:id="rId57"/>
    <p:sldId id="552" r:id="rId58"/>
    <p:sldId id="557" r:id="rId59"/>
    <p:sldId id="583" r:id="rId60"/>
    <p:sldId id="396" r:id="rId61"/>
  </p:sldIdLst>
  <p:sldSz cx="12188825" cy="6858000"/>
  <p:notesSz cx="6881813" cy="9296400"/>
  <p:defaultTextStyle>
    <a:defPPr>
      <a:defRPr lang="en-US"/>
    </a:defPPr>
    <a:lvl1pPr marL="0" algn="l" defTabSz="1218683" rtl="0" eaLnBrk="1" latinLnBrk="0" hangingPunct="1">
      <a:defRPr sz="2400" kern="1200">
        <a:solidFill>
          <a:schemeClr val="tx1"/>
        </a:solidFill>
        <a:latin typeface="+mn-lt"/>
        <a:ea typeface="+mn-ea"/>
        <a:cs typeface="+mn-cs"/>
      </a:defRPr>
    </a:lvl1pPr>
    <a:lvl2pPr marL="609341" algn="l" defTabSz="1218683" rtl="0" eaLnBrk="1" latinLnBrk="0" hangingPunct="1">
      <a:defRPr sz="2400" kern="1200">
        <a:solidFill>
          <a:schemeClr val="tx1"/>
        </a:solidFill>
        <a:latin typeface="+mn-lt"/>
        <a:ea typeface="+mn-ea"/>
        <a:cs typeface="+mn-cs"/>
      </a:defRPr>
    </a:lvl2pPr>
    <a:lvl3pPr marL="1218683" algn="l" defTabSz="1218683" rtl="0" eaLnBrk="1" latinLnBrk="0" hangingPunct="1">
      <a:defRPr sz="2400" kern="1200">
        <a:solidFill>
          <a:schemeClr val="tx1"/>
        </a:solidFill>
        <a:latin typeface="+mn-lt"/>
        <a:ea typeface="+mn-ea"/>
        <a:cs typeface="+mn-cs"/>
      </a:defRPr>
    </a:lvl3pPr>
    <a:lvl4pPr marL="1828024" algn="l" defTabSz="1218683" rtl="0" eaLnBrk="1" latinLnBrk="0" hangingPunct="1">
      <a:defRPr sz="2400" kern="1200">
        <a:solidFill>
          <a:schemeClr val="tx1"/>
        </a:solidFill>
        <a:latin typeface="+mn-lt"/>
        <a:ea typeface="+mn-ea"/>
        <a:cs typeface="+mn-cs"/>
      </a:defRPr>
    </a:lvl4pPr>
    <a:lvl5pPr marL="2437365" algn="l" defTabSz="1218683" rtl="0" eaLnBrk="1" latinLnBrk="0" hangingPunct="1">
      <a:defRPr sz="2400" kern="1200">
        <a:solidFill>
          <a:schemeClr val="tx1"/>
        </a:solidFill>
        <a:latin typeface="+mn-lt"/>
        <a:ea typeface="+mn-ea"/>
        <a:cs typeface="+mn-cs"/>
      </a:defRPr>
    </a:lvl5pPr>
    <a:lvl6pPr marL="3046701" algn="l" defTabSz="1218683" rtl="0" eaLnBrk="1" latinLnBrk="0" hangingPunct="1">
      <a:defRPr sz="2400" kern="1200">
        <a:solidFill>
          <a:schemeClr val="tx1"/>
        </a:solidFill>
        <a:latin typeface="+mn-lt"/>
        <a:ea typeface="+mn-ea"/>
        <a:cs typeface="+mn-cs"/>
      </a:defRPr>
    </a:lvl6pPr>
    <a:lvl7pPr marL="3656048" algn="l" defTabSz="1218683" rtl="0" eaLnBrk="1" latinLnBrk="0" hangingPunct="1">
      <a:defRPr sz="2400" kern="1200">
        <a:solidFill>
          <a:schemeClr val="tx1"/>
        </a:solidFill>
        <a:latin typeface="+mn-lt"/>
        <a:ea typeface="+mn-ea"/>
        <a:cs typeface="+mn-cs"/>
      </a:defRPr>
    </a:lvl7pPr>
    <a:lvl8pPr marL="4265385" algn="l" defTabSz="1218683" rtl="0" eaLnBrk="1" latinLnBrk="0" hangingPunct="1">
      <a:defRPr sz="2400" kern="1200">
        <a:solidFill>
          <a:schemeClr val="tx1"/>
        </a:solidFill>
        <a:latin typeface="+mn-lt"/>
        <a:ea typeface="+mn-ea"/>
        <a:cs typeface="+mn-cs"/>
      </a:defRPr>
    </a:lvl8pPr>
    <a:lvl9pPr marL="4874725" algn="l" defTabSz="1218683"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of VMs" id="{FE20DDD3-4669-436B-A77F-D8D26C91C606}">
          <p14:sldIdLst>
            <p14:sldId id="578"/>
            <p14:sldId id="579"/>
            <p14:sldId id="559"/>
            <p14:sldId id="494"/>
            <p14:sldId id="560"/>
            <p14:sldId id="489"/>
            <p14:sldId id="582"/>
            <p14:sldId id="574"/>
            <p14:sldId id="581"/>
            <p14:sldId id="516"/>
            <p14:sldId id="555"/>
          </p14:sldIdLst>
        </p14:section>
        <p14:section name="VMs and Cloud Services" id="{AFE47E4A-8044-48D1-8670-911A0B1F92B2}">
          <p14:sldIdLst>
            <p14:sldId id="584"/>
            <p14:sldId id="585"/>
            <p14:sldId id="586"/>
            <p14:sldId id="587"/>
          </p14:sldIdLst>
        </p14:section>
        <p14:section name="VM Availability" id="{DD80D8AF-CD0E-4270-A625-7A4E4F612DF1}">
          <p14:sldIdLst>
            <p14:sldId id="588"/>
            <p14:sldId id="589"/>
            <p14:sldId id="590"/>
            <p14:sldId id="591"/>
            <p14:sldId id="592"/>
            <p14:sldId id="593"/>
            <p14:sldId id="596"/>
            <p14:sldId id="597"/>
          </p14:sldIdLst>
        </p14:section>
        <p14:section name="Getting Started" id="{2BCC7628-A617-4EDF-8099-41DA44B15764}">
          <p14:sldIdLst>
            <p14:sldId id="496"/>
            <p14:sldId id="569"/>
            <p14:sldId id="570"/>
            <p14:sldId id="571"/>
            <p14:sldId id="517"/>
            <p14:sldId id="545"/>
            <p14:sldId id="541"/>
            <p14:sldId id="542"/>
          </p14:sldIdLst>
        </p14:section>
        <p14:section name="Disks and Images" id="{5100A5C3-809E-4170-9815-AC89F71C75D7}">
          <p14:sldIdLst>
            <p14:sldId id="565"/>
            <p14:sldId id="449"/>
            <p14:sldId id="492"/>
            <p14:sldId id="572"/>
            <p14:sldId id="573"/>
            <p14:sldId id="567"/>
            <p14:sldId id="566"/>
            <p14:sldId id="446"/>
          </p14:sldIdLst>
        </p14:section>
        <p14:section name="Managing VMs" id="{D78A26D1-ED47-4B05-9C0C-1D1D7103D896}">
          <p14:sldIdLst>
            <p14:sldId id="547"/>
            <p14:sldId id="580"/>
            <p14:sldId id="549"/>
            <p14:sldId id="551"/>
            <p14:sldId id="552"/>
            <p14:sldId id="557"/>
          </p14:sldIdLst>
        </p14:section>
        <p14:section name="Closing" id="{DDE535B2-6101-437F-AB65-39A0E63BAAEC}">
          <p14:sldIdLst>
            <p14:sldId id="583"/>
            <p14:sldId id="396"/>
          </p14:sldIdLst>
        </p14:section>
      </p14:sectionLst>
    </p:ext>
    <p:ext uri="{EFAFB233-063F-42B5-8137-9DF3F51BA10A}">
      <p15:sldGuideLst xmlns:p15="http://schemas.microsoft.com/office/powerpoint/2012/main">
        <p15:guide id="1" orient="horz" pos="3952" userDrawn="1">
          <p15:clr>
            <a:srgbClr val="A4A3A4"/>
          </p15:clr>
        </p15:guide>
        <p15:guide id="2" orient="horz" pos="688" userDrawn="1">
          <p15:clr>
            <a:srgbClr val="A4A3A4"/>
          </p15:clr>
        </p15:guide>
        <p15:guide id="3" orient="horz" pos="901" userDrawn="1">
          <p15:clr>
            <a:srgbClr val="A4A3A4"/>
          </p15:clr>
        </p15:guide>
        <p15:guide id="4" pos="3839" userDrawn="1">
          <p15:clr>
            <a:srgbClr val="A4A3A4"/>
          </p15:clr>
        </p15:guide>
        <p15:guide id="5" pos="320" userDrawn="1">
          <p15:clr>
            <a:srgbClr val="A4A3A4"/>
          </p15:clr>
        </p15:guide>
        <p15:guide id="6" pos="7358" userDrawn="1">
          <p15:clr>
            <a:srgbClr val="A4A3A4"/>
          </p15:clr>
        </p15:guide>
      </p15:sldGuideLst>
    </p:ext>
    <p:ext uri="{2D200454-40CA-4A62-9FC3-DE9A4176ACB9}">
      <p15:notesGuideLst xmlns:p15="http://schemas.microsoft.com/office/powerpoint/2012/main">
        <p15:guide id="1" orient="horz" pos="2928">
          <p15:clr>
            <a:srgbClr val="A4A3A4"/>
          </p15:clr>
        </p15:guide>
        <p15:guide id="2" pos="216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1" clrIdx="0"/>
  <p:cmAuthor id="1" name="Micah LaNasa" initials="ML [2]" lastIdx="4" clrIdx="1">
    <p:extLst>
      <p:ext uri="{19B8F6BF-5375-455C-9EA6-DF929625EA0E}">
        <p15:presenceInfo xmlns:p15="http://schemas.microsoft.com/office/powerpoint/2012/main" userId="2ce0773f97f1453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39" autoAdjust="0"/>
    <p:restoredTop sz="47097" autoAdjust="0"/>
  </p:normalViewPr>
  <p:slideViewPr>
    <p:cSldViewPr snapToGrid="0" snapToObjects="1">
      <p:cViewPr varScale="1">
        <p:scale>
          <a:sx n="49" d="100"/>
          <a:sy n="49" d="100"/>
        </p:scale>
        <p:origin x="2160" y="36"/>
      </p:cViewPr>
      <p:guideLst>
        <p:guide orient="horz" pos="3952"/>
        <p:guide orient="horz" pos="688"/>
        <p:guide orient="horz" pos="901"/>
        <p:guide pos="3839"/>
        <p:guide pos="320"/>
        <p:guide pos="7358"/>
      </p:guideLst>
    </p:cSldViewPr>
  </p:slideViewPr>
  <p:outlineViewPr>
    <p:cViewPr>
      <p:scale>
        <a:sx n="33" d="100"/>
        <a:sy n="33" d="100"/>
      </p:scale>
      <p:origin x="42" y="8868"/>
    </p:cViewPr>
  </p:outlineViewPr>
  <p:notesTextViewPr>
    <p:cViewPr>
      <p:scale>
        <a:sx n="3" d="2"/>
        <a:sy n="3" d="2"/>
      </p:scale>
      <p:origin x="0" y="0"/>
    </p:cViewPr>
  </p:notesTextViewPr>
  <p:sorterViewPr>
    <p:cViewPr>
      <p:scale>
        <a:sx n="66" d="100"/>
        <a:sy n="66" d="100"/>
      </p:scale>
      <p:origin x="0" y="-7620"/>
    </p:cViewPr>
  </p:sorterViewPr>
  <p:notesViewPr>
    <p:cSldViewPr snapToGrid="0" snapToObjects="1">
      <p:cViewPr varScale="1">
        <p:scale>
          <a:sx n="55" d="100"/>
          <a:sy n="55" d="100"/>
        </p:scale>
        <p:origin x="-2514" y="-102"/>
      </p:cViewPr>
      <p:guideLst>
        <p:guide orient="horz" pos="2928"/>
        <p:guide pos="216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slide" Target="slides/slide41.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61" Type="http://schemas.openxmlformats.org/officeDocument/2006/relationships/slide" Target="slides/slide47.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7.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tableStyles" Target="tableStyles.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5C5A41F5-B6C2-40E5-9E65-A9AEEB8FD18F}" type="datetimeFigureOut">
              <a:rPr lang="en-US" smtClean="0"/>
              <a:t>2/19/2013</a:t>
            </a:fld>
            <a:endParaRPr lang="en-US" dirty="0"/>
          </a:p>
        </p:txBody>
      </p:sp>
      <p:sp>
        <p:nvSpPr>
          <p:cNvPr id="4" name="Slide Image Placeholder 3"/>
          <p:cNvSpPr>
            <a:spLocks noGrp="1" noRot="1" noChangeAspect="1"/>
          </p:cNvSpPr>
          <p:nvPr>
            <p:ph type="sldImg" idx="2"/>
          </p:nvPr>
        </p:nvSpPr>
        <p:spPr>
          <a:xfrm>
            <a:off x="342900" y="696913"/>
            <a:ext cx="6196013"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0110E035-3DF4-4A15-9272-486F21423BC9}" type="slidenum">
              <a:rPr lang="en-US" smtClean="0"/>
              <a:t>‹#›</a:t>
            </a:fld>
            <a:endParaRPr lang="en-US" dirty="0"/>
          </a:p>
        </p:txBody>
      </p:sp>
    </p:spTree>
    <p:extLst>
      <p:ext uri="{BB962C8B-B14F-4D97-AF65-F5344CB8AC3E}">
        <p14:creationId xmlns:p14="http://schemas.microsoft.com/office/powerpoint/2010/main" val="1888841357"/>
      </p:ext>
    </p:extLst>
  </p:cSld>
  <p:clrMap bg1="lt1" tx1="dk1" bg2="lt2" tx2="dk2" accent1="accent1" accent2="accent2" accent3="accent3" accent4="accent4" accent5="accent5" accent6="accent6" hlink="hlink" folHlink="folHlink"/>
  <p:notesStyle>
    <a:lvl1pPr marL="0" algn="l" defTabSz="1218683" rtl="0" eaLnBrk="1" latinLnBrk="0" hangingPunct="1">
      <a:defRPr sz="1600" kern="1200">
        <a:solidFill>
          <a:schemeClr val="tx1"/>
        </a:solidFill>
        <a:latin typeface="+mn-lt"/>
        <a:ea typeface="+mn-ea"/>
        <a:cs typeface="+mn-cs"/>
      </a:defRPr>
    </a:lvl1pPr>
    <a:lvl2pPr marL="609341" algn="l" defTabSz="1218683" rtl="0" eaLnBrk="1" latinLnBrk="0" hangingPunct="1">
      <a:defRPr sz="1600" kern="1200">
        <a:solidFill>
          <a:schemeClr val="tx1"/>
        </a:solidFill>
        <a:latin typeface="+mn-lt"/>
        <a:ea typeface="+mn-ea"/>
        <a:cs typeface="+mn-cs"/>
      </a:defRPr>
    </a:lvl2pPr>
    <a:lvl3pPr marL="1218683" algn="l" defTabSz="1218683" rtl="0" eaLnBrk="1" latinLnBrk="0" hangingPunct="1">
      <a:defRPr sz="1600" kern="1200">
        <a:solidFill>
          <a:schemeClr val="tx1"/>
        </a:solidFill>
        <a:latin typeface="+mn-lt"/>
        <a:ea typeface="+mn-ea"/>
        <a:cs typeface="+mn-cs"/>
      </a:defRPr>
    </a:lvl3pPr>
    <a:lvl4pPr marL="1828024" algn="l" defTabSz="1218683" rtl="0" eaLnBrk="1" latinLnBrk="0" hangingPunct="1">
      <a:defRPr sz="1600" kern="1200">
        <a:solidFill>
          <a:schemeClr val="tx1"/>
        </a:solidFill>
        <a:latin typeface="+mn-lt"/>
        <a:ea typeface="+mn-ea"/>
        <a:cs typeface="+mn-cs"/>
      </a:defRPr>
    </a:lvl4pPr>
    <a:lvl5pPr marL="2437365" algn="l" defTabSz="1218683" rtl="0" eaLnBrk="1" latinLnBrk="0" hangingPunct="1">
      <a:defRPr sz="1600" kern="1200">
        <a:solidFill>
          <a:schemeClr val="tx1"/>
        </a:solidFill>
        <a:latin typeface="+mn-lt"/>
        <a:ea typeface="+mn-ea"/>
        <a:cs typeface="+mn-cs"/>
      </a:defRPr>
    </a:lvl5pPr>
    <a:lvl6pPr marL="3046701" algn="l" defTabSz="1218683" rtl="0" eaLnBrk="1" latinLnBrk="0" hangingPunct="1">
      <a:defRPr sz="1600" kern="1200">
        <a:solidFill>
          <a:schemeClr val="tx1"/>
        </a:solidFill>
        <a:latin typeface="+mn-lt"/>
        <a:ea typeface="+mn-ea"/>
        <a:cs typeface="+mn-cs"/>
      </a:defRPr>
    </a:lvl6pPr>
    <a:lvl7pPr marL="3656048" algn="l" defTabSz="1218683" rtl="0" eaLnBrk="1" latinLnBrk="0" hangingPunct="1">
      <a:defRPr sz="1600" kern="1200">
        <a:solidFill>
          <a:schemeClr val="tx1"/>
        </a:solidFill>
        <a:latin typeface="+mn-lt"/>
        <a:ea typeface="+mn-ea"/>
        <a:cs typeface="+mn-cs"/>
      </a:defRPr>
    </a:lvl7pPr>
    <a:lvl8pPr marL="4265385" algn="l" defTabSz="1218683" rtl="0" eaLnBrk="1" latinLnBrk="0" hangingPunct="1">
      <a:defRPr sz="1600" kern="1200">
        <a:solidFill>
          <a:schemeClr val="tx1"/>
        </a:solidFill>
        <a:latin typeface="+mn-lt"/>
        <a:ea typeface="+mn-ea"/>
        <a:cs typeface="+mn-cs"/>
      </a:defRPr>
    </a:lvl8pPr>
    <a:lvl9pPr marL="4874725" algn="l" defTabSz="121868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477481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040106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50087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default</a:t>
            </a:r>
            <a:r>
              <a:rPr lang="en-US" baseline="0" dirty="0" smtClean="0"/>
              <a:t> limits in Azure as follows:</a:t>
            </a:r>
          </a:p>
          <a:p>
            <a:pPr marL="285750" indent="-285750">
              <a:buFont typeface="Arial" panose="020B0604020202020204" pitchFamily="34" charset="0"/>
              <a:buChar char="•"/>
            </a:pPr>
            <a:r>
              <a:rPr lang="en-US" baseline="0" dirty="0" smtClean="0"/>
              <a:t>20 Hosted Service Projects</a:t>
            </a:r>
          </a:p>
          <a:p>
            <a:pPr marL="285750" indent="-285750">
              <a:buFont typeface="Arial" panose="020B0604020202020204" pitchFamily="34" charset="0"/>
              <a:buChar char="•"/>
            </a:pPr>
            <a:r>
              <a:rPr lang="en-US" baseline="0" dirty="0" smtClean="0"/>
              <a:t>5 Storage Accounts</a:t>
            </a:r>
          </a:p>
          <a:p>
            <a:pPr marL="285750" indent="-285750">
              <a:buFont typeface="Arial" panose="020B0604020202020204" pitchFamily="34" charset="0"/>
              <a:buChar char="•"/>
            </a:pPr>
            <a:r>
              <a:rPr lang="en-US" baseline="0" dirty="0" smtClean="0"/>
              <a:t>5 roles per Hosted Service (i.e. 3 different web roles + 2 different worker roles or any such combination)</a:t>
            </a:r>
          </a:p>
          <a:p>
            <a:pPr marL="285750" indent="-285750">
              <a:buFont typeface="Arial" panose="020B0604020202020204" pitchFamily="34" charset="0"/>
              <a:buChar char="•"/>
            </a:pPr>
            <a:r>
              <a:rPr lang="en-US" baseline="0" dirty="0" smtClean="0"/>
              <a:t>20 CPU cores (not instances) across all your Hosted Service Projects </a:t>
            </a:r>
          </a:p>
          <a:p>
            <a:pPr marL="0" indent="0">
              <a:buFont typeface="Arial" panose="020B0604020202020204" pitchFamily="34" charset="0"/>
              <a:buNone/>
            </a:pPr>
            <a:r>
              <a:rPr lang="en-US" baseline="0" dirty="0" smtClean="0"/>
              <a:t>(http://blogs.msdn.com/b/jnak/archive/2010/01/22/windows-azure-instances-storage-limits.aspx)</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787409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15</a:t>
            </a:fld>
            <a:endParaRPr lang="en-US"/>
          </a:p>
        </p:txBody>
      </p:sp>
    </p:spTree>
    <p:extLst>
      <p:ext uri="{BB962C8B-B14F-4D97-AF65-F5344CB8AC3E}">
        <p14:creationId xmlns:p14="http://schemas.microsoft.com/office/powerpoint/2010/main" val="186285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16</a:t>
            </a:fld>
            <a:endParaRPr lang="en-US" dirty="0"/>
          </a:p>
        </p:txBody>
      </p:sp>
    </p:spTree>
    <p:extLst>
      <p:ext uri="{BB962C8B-B14F-4D97-AF65-F5344CB8AC3E}">
        <p14:creationId xmlns:p14="http://schemas.microsoft.com/office/powerpoint/2010/main" val="3763991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4184162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defTabSz="721141">
              <a:lnSpc>
                <a:spcPct val="90000"/>
              </a:lnSpc>
              <a:spcAft>
                <a:spcPts val="263"/>
              </a:spcAft>
              <a:defRPr/>
            </a:pPr>
            <a:r>
              <a:rPr lang="en-NZ" b="1" dirty="0" smtClean="0"/>
              <a:t>Slide Objective:</a:t>
            </a:r>
          </a:p>
          <a:p>
            <a:pPr defTabSz="721141">
              <a:lnSpc>
                <a:spcPct val="90000"/>
              </a:lnSpc>
              <a:spcAft>
                <a:spcPts val="263"/>
              </a:spcAft>
              <a:defRPr/>
            </a:pPr>
            <a:r>
              <a:rPr lang="en-NZ" b="0" dirty="0" smtClean="0"/>
              <a:t>Discuss achieving</a:t>
            </a:r>
            <a:r>
              <a:rPr lang="en-NZ" b="0" baseline="0" dirty="0" smtClean="0"/>
              <a:t> very high availability with Windows Azure</a:t>
            </a:r>
            <a:endParaRPr lang="en-NZ" b="0" dirty="0" smtClean="0"/>
          </a:p>
          <a:p>
            <a:endParaRPr lang="en-NZ" dirty="0" smtClean="0"/>
          </a:p>
          <a:p>
            <a:r>
              <a:rPr lang="en-NZ" b="1" dirty="0" smtClean="0"/>
              <a:t>Notes:</a:t>
            </a:r>
          </a:p>
          <a:p>
            <a:pPr marL="173336" indent="-173336">
              <a:buFont typeface="Arial" pitchFamily="34" charset="0"/>
              <a:buChar char="•"/>
            </a:pPr>
            <a:r>
              <a:rPr lang="en-NZ" dirty="0" smtClean="0"/>
              <a:t>Fault Domain is a physical unit of failure, and is closely related to the physical infrastructure in the data centers. </a:t>
            </a:r>
          </a:p>
          <a:p>
            <a:pPr marL="341310" lvl="1" indent="-173336">
              <a:buFont typeface="Arial" pitchFamily="34" charset="0"/>
              <a:buChar char="•"/>
            </a:pPr>
            <a:r>
              <a:rPr lang="en-NZ" dirty="0" smtClean="0"/>
              <a:t>In Windows Azure the rack can be considered a fault domain. However there is no 1:1 mapping between fault domain and rack.  </a:t>
            </a:r>
          </a:p>
          <a:p>
            <a:pPr marL="341310" lvl="1" indent="-173336">
              <a:buFont typeface="Arial" pitchFamily="34" charset="0"/>
              <a:buChar char="•"/>
            </a:pPr>
            <a:endParaRPr lang="en-NZ" dirty="0" smtClean="0"/>
          </a:p>
          <a:p>
            <a:pPr marL="173336" indent="-173336">
              <a:buFont typeface="Arial" pitchFamily="34" charset="0"/>
              <a:buChar char="•"/>
            </a:pPr>
            <a:r>
              <a:rPr lang="en-NZ" dirty="0" smtClean="0"/>
              <a:t>Windows Azure Fabric is responsible to deploy the instances of your application in different fault domains. </a:t>
            </a:r>
          </a:p>
          <a:p>
            <a:pPr marL="341310" lvl="1" indent="-173336">
              <a:buFont typeface="Arial" pitchFamily="34" charset="0"/>
              <a:buChar char="•"/>
            </a:pPr>
            <a:r>
              <a:rPr lang="en-NZ" dirty="0" smtClean="0"/>
              <a:t>Obviously this only</a:t>
            </a:r>
            <a:r>
              <a:rPr lang="en-NZ" baseline="0" dirty="0" smtClean="0"/>
              <a:t> applies if you run more than 1 instance</a:t>
            </a:r>
          </a:p>
          <a:p>
            <a:pPr marL="341310" lvl="1" indent="-173336">
              <a:buFont typeface="Arial" pitchFamily="34" charset="0"/>
              <a:buChar char="•"/>
            </a:pPr>
            <a:endParaRPr lang="en-NZ" dirty="0" smtClean="0"/>
          </a:p>
          <a:p>
            <a:pPr marL="173336" indent="-173336">
              <a:buFont typeface="Arial" pitchFamily="34" charset="0"/>
              <a:buChar char="•"/>
            </a:pPr>
            <a:r>
              <a:rPr lang="en-NZ" dirty="0" smtClean="0"/>
              <a:t>Right now Fabric makes sure that your application uses at least 2 (two) fault domains, however depending on capacity and VM availability it may happen that it is spread across more than that. </a:t>
            </a:r>
          </a:p>
          <a:p>
            <a:pPr marL="173336" indent="-173336">
              <a:buFont typeface="Arial" pitchFamily="34" charset="0"/>
              <a:buChar char="•"/>
            </a:pPr>
            <a:r>
              <a:rPr lang="en-NZ" dirty="0" smtClean="0"/>
              <a:t>As a developer u have no direct control over how many fault domains your application will use but the way you configure it may impact your availability</a:t>
            </a:r>
          </a:p>
          <a:p>
            <a:endParaRPr lang="en-NZ" dirty="0" smtClean="0"/>
          </a:p>
          <a:p>
            <a:pPr marL="173336" indent="-173336">
              <a:buFont typeface="Arial" pitchFamily="34" charset="0"/>
              <a:buChar char="•"/>
            </a:pPr>
            <a:r>
              <a:rPr lang="en-NZ" dirty="0" smtClean="0"/>
              <a:t>Upgrade Domain is a logical unit, which determines how particular service will be upgraded. </a:t>
            </a:r>
          </a:p>
          <a:p>
            <a:pPr marL="173336" indent="-173336">
              <a:buFont typeface="Arial" pitchFamily="34" charset="0"/>
              <a:buChar char="•"/>
            </a:pPr>
            <a:r>
              <a:rPr lang="en-NZ" dirty="0" smtClean="0"/>
              <a:t>The default number of upgrade domains that are configured for your application is 5 (five). You can control how many upgrade domains your application will use through the upgradeDomain configuration setting in your service definition file (CSDEF). </a:t>
            </a:r>
          </a:p>
          <a:p>
            <a:pPr marL="173336" indent="-173336">
              <a:buFont typeface="Arial" pitchFamily="34" charset="0"/>
              <a:buChar char="•"/>
            </a:pPr>
            <a:r>
              <a:rPr lang="en-NZ" dirty="0" smtClean="0"/>
              <a:t>Windows Azure Fabric ensures that particular upgrade domain is not within single fault domain</a:t>
            </a:r>
          </a:p>
          <a:p>
            <a:pPr marL="341310" lvl="1" indent="-173336">
              <a:buFont typeface="Arial" pitchFamily="34" charset="0"/>
              <a:buChar char="•"/>
            </a:pPr>
            <a:r>
              <a:rPr lang="en-NZ" dirty="0" smtClean="0"/>
              <a:t>That is Upgrade</a:t>
            </a:r>
            <a:r>
              <a:rPr lang="en-NZ" baseline="0" dirty="0" smtClean="0"/>
              <a:t> domains are orthogonal to fault domains</a:t>
            </a:r>
          </a:p>
          <a:p>
            <a:pPr marL="341310" lvl="1" indent="-173336">
              <a:buFont typeface="Arial" pitchFamily="34" charset="0"/>
              <a:buChar char="•"/>
            </a:pPr>
            <a:endParaRPr lang="en-NZ" baseline="0" dirty="0" smtClean="0"/>
          </a:p>
          <a:p>
            <a:pPr marL="173336" indent="-173336">
              <a:buFont typeface="Arial" pitchFamily="34" charset="0"/>
              <a:buChar char="•"/>
            </a:pPr>
            <a:r>
              <a:rPr lang="en-NZ" baseline="0" dirty="0" smtClean="0"/>
              <a:t>Roles are then spread out over upgrade domains and fault domains. Subject to running a reasonable number of instances this removes the risk of a single point of failure</a:t>
            </a:r>
            <a:endParaRPr lang="en-NZ"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257840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defTabSz="721141">
              <a:lnSpc>
                <a:spcPct val="90000"/>
              </a:lnSpc>
              <a:spcAft>
                <a:spcPts val="263"/>
              </a:spcAft>
              <a:defRPr/>
            </a:pPr>
            <a:r>
              <a:rPr lang="en-NZ" b="1" dirty="0" smtClean="0"/>
              <a:t>Slide Objective:</a:t>
            </a:r>
          </a:p>
          <a:p>
            <a:pPr defTabSz="721141">
              <a:lnSpc>
                <a:spcPct val="90000"/>
              </a:lnSpc>
              <a:spcAft>
                <a:spcPts val="263"/>
              </a:spcAft>
              <a:defRPr/>
            </a:pPr>
            <a:r>
              <a:rPr lang="en-NZ" b="0" dirty="0" smtClean="0"/>
              <a:t>Provide a graphical view of fault and upgrade domains for existing web</a:t>
            </a:r>
            <a:r>
              <a:rPr lang="en-NZ" b="0" baseline="0" dirty="0" smtClean="0"/>
              <a:t> and worker roles. Use to contrast existing skills with availability sets.</a:t>
            </a:r>
            <a:endParaRPr lang="en-NZ" b="0" dirty="0" smtClean="0"/>
          </a:p>
          <a:p>
            <a:pPr defTabSz="721141">
              <a:lnSpc>
                <a:spcPct val="90000"/>
              </a:lnSpc>
              <a:spcAft>
                <a:spcPts val="263"/>
              </a:spcAft>
              <a:defRPr/>
            </a:pPr>
            <a:endParaRPr lang="en-NZ" b="0" dirty="0" smtClean="0"/>
          </a:p>
          <a:p>
            <a:pPr defTabSz="721141">
              <a:lnSpc>
                <a:spcPct val="90000"/>
              </a:lnSpc>
              <a:spcAft>
                <a:spcPts val="263"/>
              </a:spcAft>
              <a:defRPr/>
            </a:pPr>
            <a:r>
              <a:rPr lang="en-NZ" b="1" baseline="0" dirty="0" smtClean="0"/>
              <a:t>Notes:</a:t>
            </a:r>
          </a:p>
          <a:p>
            <a:pPr defTabSz="721141">
              <a:lnSpc>
                <a:spcPct val="90000"/>
              </a:lnSpc>
              <a:spcAft>
                <a:spcPts val="263"/>
              </a:spcAft>
              <a:defRPr/>
            </a:pPr>
            <a:r>
              <a:rPr lang="en-NZ" b="0" dirty="0" smtClean="0"/>
              <a:t>You can see that our service is well spread out across both fault and upgrade domains</a:t>
            </a:r>
          </a:p>
          <a:p>
            <a:pPr defTabSz="721141">
              <a:lnSpc>
                <a:spcPct val="90000"/>
              </a:lnSpc>
              <a:spcAft>
                <a:spcPts val="263"/>
              </a:spcAft>
              <a:defRPr/>
            </a:pPr>
            <a:r>
              <a:rPr lang="en-NZ" b="0" dirty="0" smtClean="0"/>
              <a:t>The loss of a fault domain will not cause a failure of our service</a:t>
            </a:r>
            <a:r>
              <a:rPr lang="en-NZ" b="0" baseline="0" dirty="0" smtClean="0"/>
              <a:t> nor will the restart or change of an upgrade domain cause a failure of our service</a:t>
            </a:r>
          </a:p>
          <a:p>
            <a:pPr defTabSz="721141">
              <a:lnSpc>
                <a:spcPct val="90000"/>
              </a:lnSpc>
              <a:spcAft>
                <a:spcPts val="263"/>
              </a:spcAft>
              <a:defRPr/>
            </a:pPr>
            <a:endParaRPr lang="en-NZ" b="1" baseline="0" dirty="0" smtClean="0"/>
          </a:p>
          <a:p>
            <a:pPr defTabSz="721141">
              <a:lnSpc>
                <a:spcPct val="90000"/>
              </a:lnSpc>
              <a:spcAft>
                <a:spcPts val="263"/>
              </a:spcAft>
              <a:defRPr/>
            </a:pPr>
            <a:endParaRPr lang="en-NZ" b="1" baseline="0" dirty="0" smtClean="0"/>
          </a:p>
          <a:p>
            <a:pPr defTabSz="721141">
              <a:lnSpc>
                <a:spcPct val="90000"/>
              </a:lnSpc>
              <a:spcAft>
                <a:spcPts val="263"/>
              </a:spcAft>
              <a:defRPr/>
            </a:pPr>
            <a:r>
              <a:rPr lang="en-NZ" b="1" baseline="0" dirty="0" smtClean="0"/>
              <a:t>Notes</a:t>
            </a:r>
          </a:p>
          <a:p>
            <a:pPr defTabSz="721141">
              <a:lnSpc>
                <a:spcPct val="90000"/>
              </a:lnSpc>
              <a:spcAft>
                <a:spcPts val="263"/>
              </a:spcAft>
              <a:defRPr/>
            </a:pPr>
            <a:r>
              <a:rPr lang="en-NZ" b="0" dirty="0" smtClean="0"/>
              <a:t>Useful pre-reading here.</a:t>
            </a:r>
          </a:p>
          <a:p>
            <a:pPr defTabSz="721141">
              <a:lnSpc>
                <a:spcPct val="90000"/>
              </a:lnSpc>
              <a:spcAft>
                <a:spcPts val="263"/>
              </a:spcAft>
              <a:defRPr/>
            </a:pPr>
            <a:r>
              <a:rPr lang="en-NZ" b="0" dirty="0" smtClean="0"/>
              <a:t>http://blog.toddysm.com/2010/04/upgrade-domains-and-fault-domains-in-windows-azure.html</a:t>
            </a:r>
          </a:p>
          <a:p>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3663041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NZ" dirty="0" smtClean="0"/>
              <a:t>Explain availability</a:t>
            </a:r>
            <a:r>
              <a:rPr lang="en-NZ" baseline="0" dirty="0" smtClean="0"/>
              <a:t> sets</a:t>
            </a:r>
          </a:p>
          <a:p>
            <a:endParaRPr lang="en-NZ" baseline="0" dirty="0" smtClean="0"/>
          </a:p>
          <a:p>
            <a:r>
              <a:rPr lang="en-NZ" b="1" baseline="0" dirty="0" smtClean="0"/>
              <a:t>Notes:</a:t>
            </a:r>
            <a:endParaRPr lang="en-NZ" b="1" dirty="0" smtClean="0"/>
          </a:p>
          <a:p>
            <a:r>
              <a:rPr lang="en-NZ" dirty="0" smtClean="0"/>
              <a:t>Availability sets</a:t>
            </a:r>
            <a:r>
              <a:rPr lang="en-NZ" baseline="0" dirty="0" smtClean="0"/>
              <a:t> tell the Fabric Controller to place VMs in the same set on different racks for faults and in separate upgrade domains for updates. </a:t>
            </a:r>
          </a:p>
          <a:p>
            <a:r>
              <a:rPr lang="en-NZ" baseline="0" dirty="0" smtClean="0"/>
              <a:t>This essentially tells the FC not to take the guest OS down of all VMs in the same set for host updates. </a:t>
            </a:r>
            <a:endParaRPr lang="en-NZ"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2514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You need an</a:t>
            </a:r>
            <a:r>
              <a:rPr lang="en-US" baseline="0" dirty="0" smtClean="0"/>
              <a:t> availability set for a 99.95% SLA</a:t>
            </a:r>
          </a:p>
          <a:p>
            <a:endParaRPr lang="en-US" baseline="0" dirty="0" smtClean="0"/>
          </a:p>
          <a:p>
            <a:r>
              <a:rPr lang="en-US" b="1" baseline="0" dirty="0" smtClean="0"/>
              <a:t>Notes:</a:t>
            </a:r>
            <a:endParaRPr lang="en-US" b="1" dirty="0" smtClean="0"/>
          </a:p>
          <a:p>
            <a:r>
              <a:rPr lang="en-US" dirty="0" smtClean="0"/>
              <a:t>Without</a:t>
            </a:r>
            <a:r>
              <a:rPr lang="en-US" baseline="0" dirty="0" smtClean="0"/>
              <a:t> at least two virtual machines performing the same workload grouped into an availability set you only get the 99.9% SLA. To achieve 99.95 you must use availability sets.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854383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a:t>
            </a:fld>
            <a:endParaRPr lang="en-US" dirty="0"/>
          </a:p>
        </p:txBody>
      </p:sp>
    </p:spTree>
    <p:extLst>
      <p:ext uri="{BB962C8B-B14F-4D97-AF65-F5344CB8AC3E}">
        <p14:creationId xmlns:p14="http://schemas.microsoft.com/office/powerpoint/2010/main" val="1394783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a:t>
            </a:r>
            <a:r>
              <a:rPr lang="en-US" baseline="0" dirty="0" smtClean="0"/>
              <a:t> that each tier of an application can be enabled with its own availability set which ensures at a physical hardware level in the data center that there is no single point of failure. </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22</a:t>
            </a:fld>
            <a:endParaRPr lang="en-US" dirty="0"/>
          </a:p>
        </p:txBody>
      </p:sp>
    </p:spTree>
    <p:extLst>
      <p:ext uri="{BB962C8B-B14F-4D97-AF65-F5344CB8AC3E}">
        <p14:creationId xmlns:p14="http://schemas.microsoft.com/office/powerpoint/2010/main" val="3016165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pPr lvl="0"/>
            <a:r>
              <a:rPr lang="en-US" dirty="0" smtClean="0"/>
              <a:t>DEMO</a:t>
            </a:r>
          </a:p>
          <a:p>
            <a:pPr lvl="0"/>
            <a:r>
              <a:rPr lang="en-US" b="1" dirty="0" smtClean="0"/>
              <a:t>Notes:</a:t>
            </a:r>
          </a:p>
          <a:p>
            <a:pPr lvl="0"/>
            <a:r>
              <a:rPr lang="en-US" dirty="0" smtClean="0"/>
              <a:t>See DEMO-LoadBalancingAvailability</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23</a:t>
            </a:fld>
            <a:endParaRPr lang="en-US" dirty="0"/>
          </a:p>
        </p:txBody>
      </p:sp>
    </p:spTree>
    <p:extLst>
      <p:ext uri="{BB962C8B-B14F-4D97-AF65-F5344CB8AC3E}">
        <p14:creationId xmlns:p14="http://schemas.microsoft.com/office/powerpoint/2010/main" val="3932203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24</a:t>
            </a:fld>
            <a:endParaRPr lang="en-US" dirty="0"/>
          </a:p>
        </p:txBody>
      </p:sp>
    </p:spTree>
    <p:extLst>
      <p:ext uri="{BB962C8B-B14F-4D97-AF65-F5344CB8AC3E}">
        <p14:creationId xmlns:p14="http://schemas.microsoft.com/office/powerpoint/2010/main" val="2954861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a:t>
            </a:r>
            <a:r>
              <a:rPr lang="en-US" b="1" baseline="0" dirty="0" smtClean="0"/>
              <a:t> Objective:</a:t>
            </a:r>
          </a:p>
          <a:p>
            <a:r>
              <a:rPr lang="en-US" dirty="0" smtClean="0"/>
              <a:t>Highlight</a:t>
            </a:r>
            <a:r>
              <a:rPr lang="en-US" baseline="0" dirty="0" smtClean="0"/>
              <a:t> the differences in default cache policy between the OS disk and DataDisk </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28</a:t>
            </a:fld>
            <a:endParaRPr lang="en-US" dirty="0"/>
          </a:p>
        </p:txBody>
      </p:sp>
    </p:spTree>
    <p:extLst>
      <p:ext uri="{BB962C8B-B14F-4D97-AF65-F5344CB8AC3E}">
        <p14:creationId xmlns:p14="http://schemas.microsoft.com/office/powerpoint/2010/main" val="10925861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Data Disks can have caching enabled on up to 4 disks.</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29</a:t>
            </a:fld>
            <a:endParaRPr lang="en-US" dirty="0"/>
          </a:p>
        </p:txBody>
      </p:sp>
    </p:spTree>
    <p:extLst>
      <p:ext uri="{BB962C8B-B14F-4D97-AF65-F5344CB8AC3E}">
        <p14:creationId xmlns:p14="http://schemas.microsoft.com/office/powerpoint/2010/main" val="1976553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pPr defTabSz="924458">
              <a:defRPr/>
            </a:pPr>
            <a:r>
              <a:rPr lang="en-US" dirty="0" smtClean="0"/>
              <a:t>Explain how disks are durable</a:t>
            </a:r>
            <a:r>
              <a:rPr lang="en-US" baseline="0" dirty="0" smtClean="0"/>
              <a:t> and how Windows Azure storage works</a:t>
            </a:r>
          </a:p>
          <a:p>
            <a:pPr defTabSz="924458">
              <a:defRPr/>
            </a:pPr>
            <a:endParaRPr lang="en-US" baseline="0" dirty="0" smtClean="0"/>
          </a:p>
          <a:p>
            <a:pPr defTabSz="924458">
              <a:defRPr/>
            </a:pPr>
            <a:r>
              <a:rPr lang="en-US" b="1" baseline="0" dirty="0" smtClean="0"/>
              <a:t>Notes:</a:t>
            </a:r>
            <a:endParaRPr lang="en-US" b="1" dirty="0" smtClean="0"/>
          </a:p>
          <a:p>
            <a:pPr defTabSz="924458">
              <a:defRPr/>
            </a:pPr>
            <a:r>
              <a:rPr lang="en-US" dirty="0" smtClean="0"/>
              <a:t>The</a:t>
            </a:r>
            <a:r>
              <a:rPr lang="en-US" baseline="0" dirty="0" smtClean="0"/>
              <a:t> OS and Data Disks are stored in Windows Azure storage. So in addition to the data being persistent you also get the benefits of storage which means your VHD is replicated 3X’s locally and also 3X’s in a separate data center in the same region (geo-replication)</a:t>
            </a:r>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542921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This slide simply</a:t>
            </a:r>
            <a:r>
              <a:rPr lang="en-US" baseline="0" dirty="0" smtClean="0"/>
              <a:t> highlights that if the physical hardware backing your VM goes down a new server will start and pick up the same VHD.</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542921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a:t>
            </a:r>
            <a:r>
              <a:rPr lang="en-US" baseline="0" dirty="0" smtClean="0"/>
              <a:t> the differences between disks and images with VMs</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33</a:t>
            </a:fld>
            <a:endParaRPr lang="en-US" dirty="0"/>
          </a:p>
        </p:txBody>
      </p:sp>
    </p:spTree>
    <p:extLst>
      <p:ext uri="{BB962C8B-B14F-4D97-AF65-F5344CB8AC3E}">
        <p14:creationId xmlns:p14="http://schemas.microsoft.com/office/powerpoint/2010/main" val="3991966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 the</a:t>
            </a:r>
            <a:r>
              <a:rPr lang="en-US" baseline="0" dirty="0" smtClean="0"/>
              <a:t> benefits of image mobility </a:t>
            </a:r>
          </a:p>
          <a:p>
            <a:endParaRPr lang="en-US" baseline="0" dirty="0" smtClean="0"/>
          </a:p>
          <a:p>
            <a:r>
              <a:rPr lang="en-US" b="1" baseline="0" dirty="0" smtClean="0"/>
              <a:t>Notes:</a:t>
            </a:r>
            <a:endParaRPr lang="en-US" b="1" dirty="0" smtClean="0"/>
          </a:p>
          <a:p>
            <a:r>
              <a:rPr lang="en-US" dirty="0" smtClean="0"/>
              <a:t>One of the key benefits of IaaS is flexibility and control. The</a:t>
            </a:r>
            <a:r>
              <a:rPr lang="en-US" baseline="0" dirty="0" smtClean="0"/>
              <a:t> Windows Azure solution provides the capability of not only moving VHDs TO the cloud but also allows you to copy the VHD back down and run it locally or on another cloud provider. Great for testing out production issues or any other need where you require a copy of the production server.</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34</a:t>
            </a:fld>
            <a:endParaRPr lang="en-US" dirty="0"/>
          </a:p>
        </p:txBody>
      </p:sp>
    </p:spTree>
    <p:extLst>
      <p:ext uri="{BB962C8B-B14F-4D97-AF65-F5344CB8AC3E}">
        <p14:creationId xmlns:p14="http://schemas.microsoft.com/office/powerpoint/2010/main" val="12762308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pPr defTabSz="924458">
              <a:defRPr/>
            </a:pPr>
            <a:r>
              <a:rPr lang="en-US" b="0" dirty="0" smtClean="0"/>
              <a:t>Explain workflow for bringing your own VHD</a:t>
            </a:r>
            <a:r>
              <a:rPr lang="en-US" b="0" baseline="0" dirty="0" smtClean="0"/>
              <a:t> </a:t>
            </a:r>
          </a:p>
          <a:p>
            <a:pPr defTabSz="924458">
              <a:defRPr/>
            </a:pPr>
            <a:endParaRPr lang="en-US" b="0" baseline="0" dirty="0" smtClean="0"/>
          </a:p>
          <a:p>
            <a:pPr defTabSz="924458">
              <a:defRPr/>
            </a:pPr>
            <a:r>
              <a:rPr lang="en-US" b="1" baseline="0" dirty="0" smtClean="0"/>
              <a:t>Notes:</a:t>
            </a:r>
            <a:endParaRPr lang="en-US" b="1" dirty="0" smtClean="0"/>
          </a:p>
          <a:p>
            <a:pPr defTabSz="924458">
              <a:defRPr/>
            </a:pPr>
            <a:r>
              <a:rPr lang="en-US" dirty="0" smtClean="0"/>
              <a:t>This use case is when you already</a:t>
            </a:r>
            <a:r>
              <a:rPr lang="en-US" baseline="0" dirty="0" smtClean="0"/>
              <a:t> have a “golden image(s)” your company uses for server provisioning or you have a VM running on premises that you would just like to run in our data center. You take the vhd – use CSUpload or System Center App Controller to upload as a page blob to a storage account. From there use the portal to add as an image (sysprepped) or disk (configured VM) and there you can create a VM based off of the vhd.</a:t>
            </a:r>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35</a:t>
            </a:fld>
            <a:endParaRPr lang="en-US" dirty="0"/>
          </a:p>
        </p:txBody>
      </p:sp>
    </p:spTree>
    <p:extLst>
      <p:ext uri="{BB962C8B-B14F-4D97-AF65-F5344CB8AC3E}">
        <p14:creationId xmlns:p14="http://schemas.microsoft.com/office/powerpoint/2010/main" val="3036289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b="1" dirty="0" smtClean="0"/>
              <a:t>Slide</a:t>
            </a:r>
            <a:r>
              <a:rPr lang="en-US" b="1" baseline="0" dirty="0" smtClean="0"/>
              <a:t> Objective:</a:t>
            </a:r>
            <a:endParaRPr lang="en-US" b="1" dirty="0" smtClean="0"/>
          </a:p>
          <a:p>
            <a:pPr>
              <a:spcBef>
                <a:spcPct val="0"/>
              </a:spcBef>
            </a:pPr>
            <a:r>
              <a:rPr lang="en-US" dirty="0" smtClean="0"/>
              <a:t>Microsoft provides a</a:t>
            </a:r>
            <a:r>
              <a:rPr lang="en-US" baseline="0" dirty="0" smtClean="0"/>
              <a:t> continuous solution from private cloud to the public cloud. No matter where you are on your technology roadmap we have a solution to fit your needs. </a:t>
            </a:r>
          </a:p>
          <a:p>
            <a:pPr>
              <a:spcBef>
                <a:spcPct val="0"/>
              </a:spcBef>
            </a:pPr>
            <a:r>
              <a:rPr lang="en-US" baseline="0" dirty="0" smtClean="0"/>
              <a:t>We are a trusted advisor and platform in the traditional enterprise and ISV space and with the new IaaS offering we are making it easier to bring this same level of trust and ease of use to the public cloud. </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926762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 workflow</a:t>
            </a:r>
            <a:r>
              <a:rPr lang="en-US" baseline="0" dirty="0" smtClean="0"/>
              <a:t> for creating a custom image in the cloud </a:t>
            </a:r>
          </a:p>
          <a:p>
            <a:endParaRPr lang="en-US" baseline="0" dirty="0" smtClean="0"/>
          </a:p>
          <a:p>
            <a:r>
              <a:rPr lang="en-US" b="1" baseline="0" dirty="0" smtClean="0"/>
              <a:t>Notes:</a:t>
            </a:r>
            <a:endParaRPr lang="en-US" b="1" dirty="0" smtClean="0"/>
          </a:p>
          <a:p>
            <a:r>
              <a:rPr lang="en-US" dirty="0" smtClean="0"/>
              <a:t>This use case is all about using the capture feature of IaaS</a:t>
            </a:r>
            <a:r>
              <a:rPr lang="en-US" baseline="0" dirty="0" smtClean="0"/>
              <a:t> to create OS images. The first part you start with a base vhd that you then custom with software binaries, registry settings etc.. You run sysprep.exe and generalize/shutdown the OS. You can then upload it if coming from on-premises or just click the capture button if you created the VM in the cloud. </a:t>
            </a:r>
          </a:p>
          <a:p>
            <a:r>
              <a:rPr lang="en-US" baseline="0" dirty="0" smtClean="0"/>
              <a:t>Capture allows you to take a generalized VM and save the underlying VHD as a new image in your image library.</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36</a:t>
            </a:fld>
            <a:endParaRPr lang="en-US" dirty="0"/>
          </a:p>
        </p:txBody>
      </p:sp>
    </p:spTree>
    <p:extLst>
      <p:ext uri="{BB962C8B-B14F-4D97-AF65-F5344CB8AC3E}">
        <p14:creationId xmlns:p14="http://schemas.microsoft.com/office/powerpoint/2010/main" val="26189484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1339909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13562992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baseline="0" dirty="0" smtClean="0"/>
              <a:t>Demo</a:t>
            </a:r>
          </a:p>
          <a:p>
            <a:r>
              <a:rPr lang="en-US" b="1" baseline="0" dirty="0" smtClean="0"/>
              <a:t>Notes:</a:t>
            </a:r>
          </a:p>
          <a:p>
            <a:r>
              <a:rPr lang="en-US" baseline="0" dirty="0" smtClean="0"/>
              <a:t>See </a:t>
            </a:r>
            <a:r>
              <a:rPr lang="en-US" baseline="0" dirty="0" smtClean="0"/>
              <a:t>DEMO-</a:t>
            </a:r>
            <a:r>
              <a:rPr lang="en-US" baseline="0" dirty="0" err="1" smtClean="0"/>
              <a:t>ImagingVMs</a:t>
            </a:r>
            <a:endParaRPr lang="en-US" baseline="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39</a:t>
            </a:fld>
            <a:endParaRPr lang="en-US" dirty="0"/>
          </a:p>
        </p:txBody>
      </p:sp>
    </p:spTree>
    <p:extLst>
      <p:ext uri="{BB962C8B-B14F-4D97-AF65-F5344CB8AC3E}">
        <p14:creationId xmlns:p14="http://schemas.microsoft.com/office/powerpoint/2010/main" val="28593271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0829944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Highlight some of the functionality</a:t>
            </a:r>
            <a:r>
              <a:rPr lang="en-US" baseline="0" dirty="0" smtClean="0"/>
              <a:t> available to Windows Administrators to automate management / provisioning of virtual machines in the cloud.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42</a:t>
            </a:fld>
            <a:endParaRPr lang="en-US" dirty="0"/>
          </a:p>
        </p:txBody>
      </p:sp>
    </p:spTree>
    <p:extLst>
      <p:ext uri="{BB962C8B-B14F-4D97-AF65-F5344CB8AC3E}">
        <p14:creationId xmlns:p14="http://schemas.microsoft.com/office/powerpoint/2010/main" val="20374711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43</a:t>
            </a:fld>
            <a:endParaRPr lang="en-US" dirty="0"/>
          </a:p>
        </p:txBody>
      </p:sp>
    </p:spTree>
    <p:extLst>
      <p:ext uri="{BB962C8B-B14F-4D97-AF65-F5344CB8AC3E}">
        <p14:creationId xmlns:p14="http://schemas.microsoft.com/office/powerpoint/2010/main" val="6875927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44</a:t>
            </a:fld>
            <a:endParaRPr lang="en-US" dirty="0"/>
          </a:p>
        </p:txBody>
      </p:sp>
    </p:spTree>
    <p:extLst>
      <p:ext uri="{BB962C8B-B14F-4D97-AF65-F5344CB8AC3E}">
        <p14:creationId xmlns:p14="http://schemas.microsoft.com/office/powerpoint/2010/main" val="3246466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baseline="0" dirty="0" smtClean="0"/>
              <a:t>Demo</a:t>
            </a:r>
          </a:p>
          <a:p>
            <a:r>
              <a:rPr lang="en-US" b="1" baseline="0" dirty="0" smtClean="0"/>
              <a:t>Notes:</a:t>
            </a:r>
          </a:p>
          <a:p>
            <a:r>
              <a:rPr lang="en-US" baseline="0" dirty="0" smtClean="0"/>
              <a:t>See </a:t>
            </a:r>
            <a:r>
              <a:rPr lang="en-US" baseline="0" dirty="0" smtClean="0"/>
              <a:t>HOL-</a:t>
            </a:r>
            <a:r>
              <a:rPr lang="en-US" baseline="0" smtClean="0"/>
              <a:t>UploadVMsfromOnPremiseToCloud</a:t>
            </a:r>
            <a:endParaRPr lang="en-US" baseline="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45</a:t>
            </a:fld>
            <a:endParaRPr lang="en-US" dirty="0"/>
          </a:p>
        </p:txBody>
      </p:sp>
    </p:spTree>
    <p:extLst>
      <p:ext uri="{BB962C8B-B14F-4D97-AF65-F5344CB8AC3E}">
        <p14:creationId xmlns:p14="http://schemas.microsoft.com/office/powerpoint/2010/main" val="11861344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47</a:t>
            </a:fld>
            <a:endParaRPr lang="en-US" dirty="0"/>
          </a:p>
        </p:txBody>
      </p:sp>
    </p:spTree>
    <p:extLst>
      <p:ext uri="{BB962C8B-B14F-4D97-AF65-F5344CB8AC3E}">
        <p14:creationId xmlns:p14="http://schemas.microsoft.com/office/powerpoint/2010/main" val="1096064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Explain</a:t>
            </a:r>
            <a:r>
              <a:rPr lang="en-US" baseline="0" dirty="0" smtClean="0"/>
              <a:t> workflow for provisioning VMs in the cloud </a:t>
            </a:r>
          </a:p>
          <a:p>
            <a:endParaRPr lang="en-US" baseline="0" dirty="0" smtClean="0"/>
          </a:p>
          <a:p>
            <a:r>
              <a:rPr lang="en-US" b="1" baseline="0" dirty="0" smtClean="0"/>
              <a:t>Notes:</a:t>
            </a:r>
            <a:endParaRPr lang="en-US" b="1" dirty="0" smtClean="0"/>
          </a:p>
          <a:p>
            <a:r>
              <a:rPr lang="en-US" dirty="0" smtClean="0"/>
              <a:t>Cloud First Provisioning</a:t>
            </a:r>
            <a:r>
              <a:rPr lang="en-US" baseline="0" dirty="0" smtClean="0"/>
              <a:t> means exactly what is says. Building a VM in the cloud first. </a:t>
            </a:r>
          </a:p>
          <a:p>
            <a:endParaRPr lang="en-US" baseline="0" dirty="0" smtClean="0"/>
          </a:p>
          <a:p>
            <a:r>
              <a:rPr lang="en-US" baseline="0" dirty="0" smtClean="0"/>
              <a:t>You have three methods of starting this process: Build a VM from the portal, from the command line OR programmatically calling the REST API. </a:t>
            </a:r>
          </a:p>
          <a:p>
            <a:endParaRPr lang="en-US" baseline="0" dirty="0" smtClean="0"/>
          </a:p>
          <a:p>
            <a:r>
              <a:rPr lang="en-US" baseline="0" dirty="0" smtClean="0"/>
              <a:t>Once your choice of provisioning is made you will need to select the image and instance size to start from. </a:t>
            </a:r>
          </a:p>
          <a:p>
            <a:endParaRPr lang="en-US" baseline="0" dirty="0" smtClean="0"/>
          </a:p>
          <a:p>
            <a:r>
              <a:rPr lang="en-US" baseline="0" dirty="0" smtClean="0"/>
              <a:t>The newly created disk will be stored in blob storage and your machine will boot.</a:t>
            </a:r>
            <a:endParaRPr lang="en-US" dirty="0" smtClean="0"/>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6</a:t>
            </a:fld>
            <a:endParaRPr lang="en-US" dirty="0"/>
          </a:p>
        </p:txBody>
      </p:sp>
    </p:spTree>
    <p:extLst>
      <p:ext uri="{BB962C8B-B14F-4D97-AF65-F5344CB8AC3E}">
        <p14:creationId xmlns:p14="http://schemas.microsoft.com/office/powerpoint/2010/main" val="3758159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mn-lt"/>
                <a:ea typeface="+mn-ea"/>
                <a:cs typeface="+mn-cs"/>
              </a:rPr>
              <a:t>Windows Server</a:t>
            </a:r>
            <a:r>
              <a:rPr lang="en-US" sz="1600" kern="1200" dirty="0" smtClean="0">
                <a:solidFill>
                  <a:schemeClr val="tx1"/>
                </a:solidFill>
                <a:effectLst/>
                <a:latin typeface="+mn-lt"/>
                <a:ea typeface="+mn-ea"/>
                <a:cs typeface="+mn-cs"/>
              </a:rPr>
              <a:t/>
            </a:r>
            <a:br>
              <a:rPr lang="en-US" sz="1600" kern="1200" dirty="0" smtClean="0">
                <a:solidFill>
                  <a:schemeClr val="tx1"/>
                </a:solidFill>
                <a:effectLst/>
                <a:latin typeface="+mn-lt"/>
                <a:ea typeface="+mn-ea"/>
                <a:cs typeface="+mn-cs"/>
              </a:rPr>
            </a:br>
            <a:r>
              <a:rPr lang="en-US" sz="1600" kern="1200" dirty="0" smtClean="0">
                <a:solidFill>
                  <a:schemeClr val="tx1"/>
                </a:solidFill>
                <a:effectLst/>
                <a:latin typeface="+mn-lt"/>
                <a:ea typeface="+mn-ea"/>
                <a:cs typeface="+mn-cs"/>
              </a:rPr>
              <a:t>Windows Server 2008 R2 and later versions are supported for the following roles: </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Active Directory Domain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Active Directory Federation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Active Directory Lightweight Directory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Application Server</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DNS Server</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Fax Server</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Network Policy and Access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Print and Document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Web Server (IIS)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Windows Deployment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Windows Server Update Services</a:t>
            </a:r>
          </a:p>
          <a:p>
            <a:pPr marL="285750" indent="-285750">
              <a:buFont typeface="Arial" panose="020B0604020202020204" pitchFamily="34" charset="0"/>
              <a:buChar char="•"/>
            </a:pPr>
            <a:r>
              <a:rPr lang="en-US" sz="1400" kern="1200" dirty="0" smtClean="0">
                <a:solidFill>
                  <a:schemeClr val="tx1"/>
                </a:solidFill>
                <a:effectLst/>
                <a:latin typeface="+mn-lt"/>
                <a:ea typeface="+mn-ea"/>
                <a:cs typeface="+mn-cs"/>
              </a:rPr>
              <a:t>File Services</a:t>
            </a:r>
          </a:p>
        </p:txBody>
      </p:sp>
      <p:sp>
        <p:nvSpPr>
          <p:cNvPr id="4" name="Slide Number Placeholder 3"/>
          <p:cNvSpPr>
            <a:spLocks noGrp="1"/>
          </p:cNvSpPr>
          <p:nvPr>
            <p:ph type="sldNum" sz="quarter" idx="10"/>
          </p:nvPr>
        </p:nvSpPr>
        <p:spPr/>
        <p:txBody>
          <a:bodyPr/>
          <a:lstStyle/>
          <a:p>
            <a:fld id="{0110E035-3DF4-4A15-9272-486F21423BC9}" type="slidenum">
              <a:rPr lang="en-US" smtClean="0"/>
              <a:t>7</a:t>
            </a:fld>
            <a:endParaRPr lang="en-US" dirty="0"/>
          </a:p>
        </p:txBody>
      </p:sp>
    </p:spTree>
    <p:extLst>
      <p:ext uri="{BB962C8B-B14F-4D97-AF65-F5344CB8AC3E}">
        <p14:creationId xmlns:p14="http://schemas.microsoft.com/office/powerpoint/2010/main" val="1461142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Provide an understanding of which Distributions</a:t>
            </a:r>
            <a:r>
              <a:rPr lang="en-US" baseline="0" dirty="0" smtClean="0">
                <a:effectLst/>
                <a:latin typeface="Segoe UI" panose="020B0502040204020203" pitchFamily="34" charset="0"/>
              </a:rPr>
              <a:t> of Linux are offered in the Windows Azure Image Gallery.</a:t>
            </a:r>
            <a:endParaRPr lang="en-US" dirty="0" smtClean="0">
              <a:effectLst/>
              <a:latin typeface="Segoe UI" panose="020B0502040204020203" pitchFamily="34" charset="0"/>
            </a:endParaRPr>
          </a:p>
          <a:p>
            <a:pPr rtl="0"/>
            <a:endParaRPr lang="en-US" b="1" dirty="0" smtClean="0">
              <a:effectLst/>
              <a:latin typeface="Segoe UI" panose="020B0502040204020203" pitchFamily="34" charset="0"/>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   1) Only</a:t>
            </a:r>
            <a:r>
              <a:rPr lang="en-US" baseline="0" dirty="0" smtClean="0">
                <a:effectLst/>
                <a:latin typeface="Segoe UI" panose="020B0502040204020203" pitchFamily="34" charset="0"/>
              </a:rPr>
              <a:t> Certain distributions of Linux are officially supported: SUSE Enterprise 11 SP2, OpenSUSE 12.1, CentOS 6.2, Ubuntu 12.04</a:t>
            </a:r>
          </a:p>
          <a:p>
            <a:pPr rtl="0"/>
            <a:r>
              <a:rPr lang="en-US" baseline="0" dirty="0" smtClean="0">
                <a:effectLst/>
                <a:latin typeface="Segoe UI" panose="020B0502040204020203" pitchFamily="34" charset="0"/>
              </a:rPr>
              <a:t>   2) Virtual Machine Images of these Distributions are provided by Partners who are experts in each distribution</a:t>
            </a:r>
          </a:p>
          <a:p>
            <a:pPr rtl="0"/>
            <a:r>
              <a:rPr lang="en-US" baseline="0" dirty="0" smtClean="0">
                <a:effectLst/>
                <a:latin typeface="Segoe UI" panose="020B0502040204020203" pitchFamily="34" charset="0"/>
              </a:rPr>
              <a:t>   3) Other Distributions of Linux can be installed as “Bring-Your-Own-Linux” however, some integration work will be needed.</a:t>
            </a:r>
            <a:endParaRPr lang="en-US" dirty="0" smtClean="0">
              <a:effectLst/>
            </a:endParaRPr>
          </a:p>
          <a:p>
            <a:pPr rtl="0"/>
            <a:endParaRPr lang="en-US" b="1" dirty="0" smtClean="0">
              <a:effectLst/>
              <a:latin typeface="Segoe UI" panose="020B0502040204020203" pitchFamily="34" charset="0"/>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Linux</a:t>
            </a:r>
            <a:r>
              <a:rPr lang="en-US" baseline="0" dirty="0" smtClean="0">
                <a:effectLst/>
                <a:latin typeface="Segoe UI" panose="020B0502040204020203" pitchFamily="34" charset="0"/>
              </a:rPr>
              <a:t> Virtual Machines Product Page: http://www.windowsazure.com/en-us/manage/linux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059627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3713104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VM sizes </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10</a:t>
            </a:fld>
            <a:endParaRPr lang="en-US" dirty="0"/>
          </a:p>
        </p:txBody>
      </p:sp>
    </p:spTree>
    <p:extLst>
      <p:ext uri="{BB962C8B-B14F-4D97-AF65-F5344CB8AC3E}">
        <p14:creationId xmlns:p14="http://schemas.microsoft.com/office/powerpoint/2010/main" val="3658144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kern="1200" dirty="0" smtClean="0">
                <a:solidFill>
                  <a:schemeClr val="tx1"/>
                </a:solidFill>
                <a:effectLst/>
                <a:latin typeface="Segoe UI" pitchFamily="34" charset="0"/>
                <a:ea typeface="+mn-ea"/>
                <a:cs typeface="+mn-cs"/>
              </a:rPr>
              <a:t>Provide a better understanding of Microsoft’s Linux offering on Windows Azure</a:t>
            </a: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baseline="0" dirty="0" smtClean="0"/>
              <a:t>   1) </a:t>
            </a:r>
            <a:r>
              <a:rPr lang="en-US" sz="900" dirty="0" smtClean="0"/>
              <a:t>Linux as a first class citizen in Azure</a:t>
            </a:r>
          </a:p>
          <a:p>
            <a:r>
              <a:rPr lang="en-US" sz="900" dirty="0" smtClean="0"/>
              <a:t>   2)</a:t>
            </a:r>
            <a:r>
              <a:rPr lang="en-US" sz="900" baseline="0" dirty="0" smtClean="0"/>
              <a:t> </a:t>
            </a:r>
            <a:r>
              <a:rPr lang="en-US" sz="900" dirty="0" smtClean="0"/>
              <a:t>We will focus mainly on Enterprises and ISVs but will also reach out to the community </a:t>
            </a:r>
          </a:p>
          <a:p>
            <a:r>
              <a:rPr lang="en-US" sz="800" dirty="0" smtClean="0"/>
              <a:t>       a)</a:t>
            </a:r>
            <a:r>
              <a:rPr lang="en-US" sz="800" baseline="0" dirty="0" smtClean="0"/>
              <a:t> </a:t>
            </a:r>
            <a:r>
              <a:rPr lang="en-US" sz="800" dirty="0" smtClean="0"/>
              <a:t>Open Sourcing critical components</a:t>
            </a:r>
          </a:p>
          <a:p>
            <a:r>
              <a:rPr lang="en-US" sz="800" dirty="0" smtClean="0"/>
              <a:t>       b) Documenting API</a:t>
            </a:r>
          </a:p>
          <a:p>
            <a:r>
              <a:rPr lang="en-US" sz="900" dirty="0" smtClean="0"/>
              <a:t>   3)</a:t>
            </a:r>
            <a:r>
              <a:rPr lang="en-US" sz="900" baseline="0" dirty="0" smtClean="0"/>
              <a:t> </a:t>
            </a:r>
            <a:r>
              <a:rPr lang="en-US" sz="900" dirty="0" smtClean="0"/>
              <a:t>We will offer both Community and Commercial Distributions </a:t>
            </a:r>
          </a:p>
          <a:p>
            <a:r>
              <a:rPr lang="en-US" sz="900" dirty="0" smtClean="0"/>
              <a:t>   4) You will be able to buy support for the commercial distributions (GA only)</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900" b="1" kern="1200" dirty="0" smtClean="0">
                <a:solidFill>
                  <a:schemeClr val="tx1"/>
                </a:solidFill>
                <a:effectLst/>
                <a:latin typeface="Segoe UI" pitchFamily="34" charset="0"/>
                <a:ea typeface="+mn-ea"/>
                <a:cs typeface="+mn-cs"/>
              </a:rPr>
              <a:t>Transitions:</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1) First Class Citizen</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2) Enterprise + ISV</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3) Open Source Community</a:t>
            </a:r>
          </a:p>
          <a:p>
            <a:pPr marL="0" lvl="0" indent="0">
              <a:buFont typeface="Arial" pitchFamily="34" charset="0"/>
              <a:buNone/>
            </a:pPr>
            <a:r>
              <a:rPr lang="en-US" sz="900" b="0" kern="1200" dirty="0" smtClean="0">
                <a:solidFill>
                  <a:schemeClr val="tx1"/>
                </a:solidFill>
                <a:effectLst/>
                <a:latin typeface="Segoe UI" pitchFamily="34" charset="0"/>
                <a:ea typeface="+mn-ea"/>
                <a:cs typeface="+mn-cs"/>
              </a:rPr>
              <a:t>   4) Support</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Any notes go here</a:t>
            </a:r>
          </a:p>
          <a:p>
            <a:endParaRPr lang="en-US" sz="9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0340930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jpg"/><Relationship Id="rId1" Type="http://schemas.openxmlformats.org/officeDocument/2006/relationships/slideMaster" Target="../slideMasters/slideMaster6.xml"/><Relationship Id="rId6" Type="http://schemas.microsoft.com/office/2007/relationships/hdphoto" Target="../media/hdphoto7.wdp"/><Relationship Id="rId5" Type="http://schemas.openxmlformats.org/officeDocument/2006/relationships/image" Target="../media/image19.png"/><Relationship Id="rId4" Type="http://schemas.microsoft.com/office/2007/relationships/hdphoto" Target="../media/hdphoto10.wdp"/></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10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 Id="rId5" Type="http://schemas.microsoft.com/office/2007/relationships/hdphoto" Target="../media/hdphoto3.wdp"/><Relationship Id="rId4" Type="http://schemas.openxmlformats.org/officeDocument/2006/relationships/image" Target="../media/image5.png"/></Relationships>
</file>

<file path=ppt/slideLayouts/_rels/slideLayout10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Master" Target="../slideMasters/slideMaster7.xml"/><Relationship Id="rId4" Type="http://schemas.microsoft.com/office/2007/relationships/hdphoto" Target="../media/hdphoto13.wdp"/></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7.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4.wdp"/></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jpg"/><Relationship Id="rId1" Type="http://schemas.openxmlformats.org/officeDocument/2006/relationships/slideMaster" Target="../slideMasters/slideMaster9.xml"/><Relationship Id="rId4" Type="http://schemas.microsoft.com/office/2007/relationships/hdphoto" Target="../media/hdphoto14.wdp"/></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Master" Target="../slideMasters/slideMaster9.xml"/><Relationship Id="rId4" Type="http://schemas.microsoft.com/office/2007/relationships/hdphoto" Target="../media/hdphoto15.wdp"/></Relationships>
</file>

<file path=ppt/slideLayouts/_rels/slideLayout155.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jpg"/><Relationship Id="rId1" Type="http://schemas.openxmlformats.org/officeDocument/2006/relationships/slideMaster" Target="../slideMasters/slideMaster9.xml"/><Relationship Id="rId4" Type="http://schemas.microsoft.com/office/2007/relationships/hdphoto" Target="../media/hdphoto16.wdp"/></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jpg"/><Relationship Id="rId1" Type="http://schemas.openxmlformats.org/officeDocument/2006/relationships/slideMaster" Target="../slideMasters/slideMaster9.xml"/><Relationship Id="rId6" Type="http://schemas.microsoft.com/office/2007/relationships/hdphoto" Target="../media/hdphoto14.wdp"/><Relationship Id="rId5" Type="http://schemas.openxmlformats.org/officeDocument/2006/relationships/image" Target="../media/image37.png"/><Relationship Id="rId4" Type="http://schemas.microsoft.com/office/2007/relationships/hdphoto" Target="../media/hdphoto17.wdp"/></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Master" Target="../slideMasters/slideMaster10.xml"/><Relationship Id="rId4" Type="http://schemas.openxmlformats.org/officeDocument/2006/relationships/image" Target="../media/image45.png"/></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8.jpg"/><Relationship Id="rId1" Type="http://schemas.openxmlformats.org/officeDocument/2006/relationships/slideMaster" Target="../slideMasters/slideMaster10.xml"/><Relationship Id="rId4" Type="http://schemas.openxmlformats.org/officeDocument/2006/relationships/image" Target="../media/image42.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9.jpg"/><Relationship Id="rId1" Type="http://schemas.openxmlformats.org/officeDocument/2006/relationships/slideMaster" Target="../slideMasters/slideMaster10.xml"/><Relationship Id="rId4" Type="http://schemas.openxmlformats.org/officeDocument/2006/relationships/image" Target="../media/image45.png"/></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0.jpg"/><Relationship Id="rId1" Type="http://schemas.openxmlformats.org/officeDocument/2006/relationships/slideMaster" Target="../slideMasters/slideMaster10.xml"/><Relationship Id="rId4" Type="http://schemas.openxmlformats.org/officeDocument/2006/relationships/image" Target="../media/image45.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1.jpg"/><Relationship Id="rId1" Type="http://schemas.openxmlformats.org/officeDocument/2006/relationships/slideMaster" Target="../slideMasters/slideMaster10.xml"/><Relationship Id="rId4" Type="http://schemas.openxmlformats.org/officeDocument/2006/relationships/image" Target="../media/image42.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2.jpg"/><Relationship Id="rId1" Type="http://schemas.openxmlformats.org/officeDocument/2006/relationships/slideMaster" Target="../slideMasters/slideMaster10.xml"/><Relationship Id="rId4" Type="http://schemas.openxmlformats.org/officeDocument/2006/relationships/image" Target="../media/image45.png"/></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Master" Target="../slideMasters/slideMaster11.xml"/><Relationship Id="rId4" Type="http://schemas.openxmlformats.org/officeDocument/2006/relationships/image" Target="../media/image45.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8.jpg"/><Relationship Id="rId1" Type="http://schemas.openxmlformats.org/officeDocument/2006/relationships/slideMaster" Target="../slideMasters/slideMaster11.xml"/><Relationship Id="rId4" Type="http://schemas.openxmlformats.org/officeDocument/2006/relationships/image" Target="../media/image42.png"/></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9.jpg"/><Relationship Id="rId1" Type="http://schemas.openxmlformats.org/officeDocument/2006/relationships/slideMaster" Target="../slideMasters/slideMaster11.xml"/><Relationship Id="rId4" Type="http://schemas.openxmlformats.org/officeDocument/2006/relationships/image" Target="../media/image45.png"/></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0.jpg"/><Relationship Id="rId1" Type="http://schemas.openxmlformats.org/officeDocument/2006/relationships/slideMaster" Target="../slideMasters/slideMaster11.xml"/><Relationship Id="rId4" Type="http://schemas.openxmlformats.org/officeDocument/2006/relationships/image" Target="../media/image45.png"/></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1.jpg"/><Relationship Id="rId1" Type="http://schemas.openxmlformats.org/officeDocument/2006/relationships/slideMaster" Target="../slideMasters/slideMaster11.xml"/><Relationship Id="rId4" Type="http://schemas.openxmlformats.org/officeDocument/2006/relationships/image" Target="../media/image42.png"/></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2.jpg"/><Relationship Id="rId1" Type="http://schemas.openxmlformats.org/officeDocument/2006/relationships/slideMaster" Target="../slideMasters/slideMaster11.xml"/><Relationship Id="rId4" Type="http://schemas.openxmlformats.org/officeDocument/2006/relationships/image" Target="../media/image45.png"/></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Master" Target="../slideMasters/slideMaster1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6.wdp"/></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7.wdp"/></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4.xml"/><Relationship Id="rId4" Type="http://schemas.microsoft.com/office/2007/relationships/hdphoto" Target="../media/hdphoto8.wdp"/></Relationships>
</file>

<file path=ppt/slideLayouts/_rels/slideLayout4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9.wdp"/></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jpg"/><Relationship Id="rId1" Type="http://schemas.openxmlformats.org/officeDocument/2006/relationships/slideMaster" Target="../slideMasters/slideMaster4.xml"/><Relationship Id="rId6" Type="http://schemas.microsoft.com/office/2007/relationships/hdphoto" Target="../media/hdphoto7.wdp"/><Relationship Id="rId5" Type="http://schemas.openxmlformats.org/officeDocument/2006/relationships/image" Target="../media/image19.png"/><Relationship Id="rId4" Type="http://schemas.microsoft.com/office/2007/relationships/hdphoto" Target="../media/hdphoto10.wdp"/></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3.wdp"/><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6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 Id="rId5" Type="http://schemas.microsoft.com/office/2007/relationships/hdphoto" Target="../media/hdphoto3.wdp"/><Relationship Id="rId4" Type="http://schemas.openxmlformats.org/officeDocument/2006/relationships/image" Target="../media/image5.png"/></Relationships>
</file>

<file path=ppt/slideLayouts/_rels/slideLayout6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11.wdp"/></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5.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5.wdp"/></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7.wdp"/></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6.xml"/><Relationship Id="rId4" Type="http://schemas.microsoft.com/office/2007/relationships/hdphoto" Target="../media/hdphoto8.wdp"/></Relationships>
</file>

<file path=ppt/slideLayouts/_rels/slideLayout8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12.wdp"/></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22"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3" y="4612350"/>
            <a:ext cx="5454333" cy="1144929"/>
          </a:xfrm>
        </p:spPr>
        <p:txBody>
          <a:bodyPr/>
          <a:lstStyle>
            <a:lvl1pPr marL="0" indent="0">
              <a:buFont typeface="Arial" pitchFamily="34" charset="0"/>
              <a:buNone/>
              <a:defRPr sz="2399">
                <a:solidFill>
                  <a:schemeClr val="bg1">
                    <a:alpha val="98000"/>
                  </a:schemeClr>
                </a:solidFill>
                <a:latin typeface="+mj-lt"/>
              </a:defRPr>
            </a:lvl1pPr>
            <a:lvl2pPr marL="460201" indent="0">
              <a:buFont typeface="Arial" pitchFamily="34" charset="0"/>
              <a:buNone/>
              <a:defRPr/>
            </a:lvl2pPr>
            <a:lvl3pPr marL="855349" indent="0">
              <a:buFont typeface="Arial" pitchFamily="34" charset="0"/>
              <a:buNone/>
              <a:defRPr/>
            </a:lvl3pPr>
            <a:lvl4pPr marL="1258429" indent="0">
              <a:buFont typeface="Arial" pitchFamily="34" charset="0"/>
              <a:buNone/>
              <a:defRPr/>
            </a:lvl4pPr>
            <a:lvl5pPr marL="160436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62"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3" rIns="91404" bIns="45703" numCol="1" anchor="t" anchorCtr="0" compatLnSpc="1">
            <a:prstTxWarp prst="textNoShape">
              <a:avLst/>
            </a:prstTxWarp>
          </a:bodyPr>
          <a:lstStyle/>
          <a:p>
            <a:endParaRPr lang="en-US" sz="3199" dirty="0"/>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3534"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25"/>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3534"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77"/>
            <a:ext cx="1595652" cy="268367"/>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485773209"/>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941" indent="-459941">
              <a:buClr>
                <a:srgbClr val="FFFFFF"/>
              </a:buClr>
              <a:buSzPct val="70000"/>
              <a:buFontTx/>
              <a:buBlip>
                <a:blip r:embed="rId2"/>
              </a:buBlip>
              <a:defRPr>
                <a:gradFill>
                  <a:gsLst>
                    <a:gs pos="0">
                      <a:srgbClr val="FFFFFF"/>
                    </a:gs>
                    <a:gs pos="86000">
                      <a:srgbClr val="FFFFFF"/>
                    </a:gs>
                  </a:gsLst>
                  <a:lin ang="5400000" scaled="0"/>
                </a:gradFill>
              </a:defRPr>
            </a:lvl1pPr>
            <a:lvl2pPr marL="854881" indent="-394937">
              <a:buClr>
                <a:srgbClr val="FFFFFF"/>
              </a:buClr>
              <a:buSzPct val="70000"/>
              <a:buFontTx/>
              <a:buBlip>
                <a:blip r:embed="rId2"/>
              </a:buBlip>
              <a:defRPr>
                <a:gradFill>
                  <a:gsLst>
                    <a:gs pos="0">
                      <a:srgbClr val="FFFFFF"/>
                    </a:gs>
                    <a:gs pos="86000">
                      <a:srgbClr val="FFFFFF"/>
                    </a:gs>
                  </a:gsLst>
                  <a:lin ang="5400000" scaled="0"/>
                </a:gradFill>
              </a:defRPr>
            </a:lvl2pPr>
            <a:lvl3pPr marL="1257753" indent="-402873">
              <a:buClr>
                <a:srgbClr val="FFFFFF"/>
              </a:buClr>
              <a:buSzPct val="70000"/>
              <a:buFontTx/>
              <a:buBlip>
                <a:blip r:embed="rId2"/>
              </a:buBlip>
              <a:defRPr>
                <a:gradFill>
                  <a:gsLst>
                    <a:gs pos="0">
                      <a:srgbClr val="FFFFFF"/>
                    </a:gs>
                    <a:gs pos="86000">
                      <a:srgbClr val="FFFFFF"/>
                    </a:gs>
                  </a:gsLst>
                  <a:lin ang="5400000" scaled="0"/>
                </a:gradFill>
              </a:defRPr>
            </a:lvl3pPr>
            <a:lvl4pPr marL="1603500" indent="-345756">
              <a:buClr>
                <a:srgbClr val="FFFFFF"/>
              </a:buClr>
              <a:buSzPct val="70000"/>
              <a:buFontTx/>
              <a:buBlip>
                <a:blip r:embed="rId2"/>
              </a:buBlip>
              <a:defRPr>
                <a:gradFill>
                  <a:gsLst>
                    <a:gs pos="0">
                      <a:srgbClr val="FFFFFF"/>
                    </a:gs>
                    <a:gs pos="86000">
                      <a:srgbClr val="FFFFFF"/>
                    </a:gs>
                  </a:gsLst>
                  <a:lin ang="5400000" scaled="0"/>
                </a:gradFill>
              </a:defRPr>
            </a:lvl4pPr>
            <a:lvl5pPr marL="1939763" indent="-33624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2107534"/>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941" indent="-459941">
              <a:buClr>
                <a:srgbClr val="FFFFFF"/>
              </a:buClr>
              <a:buSzPct val="70000"/>
              <a:buFontTx/>
              <a:buBlip>
                <a:blip r:embed="rId2"/>
              </a:buBlip>
              <a:defRPr>
                <a:gradFill>
                  <a:gsLst>
                    <a:gs pos="0">
                      <a:srgbClr val="FFFFFF"/>
                    </a:gs>
                    <a:gs pos="86000">
                      <a:srgbClr val="FFFFFF"/>
                    </a:gs>
                  </a:gsLst>
                  <a:lin ang="5400000" scaled="0"/>
                </a:gradFill>
              </a:defRPr>
            </a:lvl1pPr>
            <a:lvl2pPr marL="854881" indent="-394937">
              <a:buClr>
                <a:srgbClr val="FFFFFF"/>
              </a:buClr>
              <a:buSzPct val="70000"/>
              <a:buFontTx/>
              <a:buBlip>
                <a:blip r:embed="rId2"/>
              </a:buBlip>
              <a:defRPr>
                <a:gradFill>
                  <a:gsLst>
                    <a:gs pos="0">
                      <a:srgbClr val="FFFFFF"/>
                    </a:gs>
                    <a:gs pos="86000">
                      <a:srgbClr val="FFFFFF"/>
                    </a:gs>
                  </a:gsLst>
                  <a:lin ang="5400000" scaled="0"/>
                </a:gradFill>
              </a:defRPr>
            </a:lvl2pPr>
            <a:lvl3pPr marL="1257753" indent="-402873">
              <a:buClr>
                <a:srgbClr val="FFFFFF"/>
              </a:buClr>
              <a:buSzPct val="70000"/>
              <a:buFontTx/>
              <a:buBlip>
                <a:blip r:embed="rId2"/>
              </a:buBlip>
              <a:defRPr>
                <a:gradFill>
                  <a:gsLst>
                    <a:gs pos="0">
                      <a:srgbClr val="FFFFFF"/>
                    </a:gs>
                    <a:gs pos="86000">
                      <a:srgbClr val="FFFFFF"/>
                    </a:gs>
                  </a:gsLst>
                  <a:lin ang="5400000" scaled="0"/>
                </a:gradFill>
              </a:defRPr>
            </a:lvl3pPr>
            <a:lvl4pPr marL="1603500" indent="-345756">
              <a:buClr>
                <a:srgbClr val="FFFFFF"/>
              </a:buClr>
              <a:buSzPct val="70000"/>
              <a:buFontTx/>
              <a:buBlip>
                <a:blip r:embed="rId2"/>
              </a:buBlip>
              <a:defRPr>
                <a:gradFill>
                  <a:gsLst>
                    <a:gs pos="0">
                      <a:srgbClr val="FFFFFF"/>
                    </a:gs>
                    <a:gs pos="86000">
                      <a:srgbClr val="FFFFFF"/>
                    </a:gs>
                  </a:gsLst>
                  <a:lin ang="5400000" scaled="0"/>
                </a:gradFill>
              </a:defRPr>
            </a:lvl4pPr>
            <a:lvl5pPr marL="1939763" indent="-33624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16" tIns="57098" rIns="114216" bIns="57098"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85805752"/>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399">
                <a:solidFill>
                  <a:schemeClr val="bg1">
                    <a:alpha val="98000"/>
                  </a:schemeClr>
                </a:solidFill>
                <a:latin typeface="+mj-lt"/>
              </a:defRPr>
            </a:lvl1pPr>
            <a:lvl2pPr marL="460321" indent="0">
              <a:buFont typeface="Arial" pitchFamily="34" charset="0"/>
              <a:buNone/>
              <a:defRPr/>
            </a:lvl2pPr>
            <a:lvl3pPr marL="855563" indent="0">
              <a:buFont typeface="Arial" pitchFamily="34" charset="0"/>
              <a:buNone/>
              <a:defRPr/>
            </a:lvl3pPr>
            <a:lvl4pPr marL="1258741" indent="0">
              <a:buFont typeface="Arial" pitchFamily="34" charset="0"/>
              <a:buNone/>
              <a:defRPr/>
            </a:lvl4pPr>
            <a:lvl5pPr marL="160477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3714368883"/>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741" indent="-40317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776" indent="-34603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287" indent="-33651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544483102"/>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lgn="l" defTabSz="914257"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894" indent="-342860">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60" indent="-342860">
              <a:spcBef>
                <a:spcPts val="0"/>
              </a:spcBef>
              <a:spcAft>
                <a:spcPts val="400"/>
              </a:spcAft>
              <a:buFont typeface="Arial" pitchFamily="34" charset="0"/>
              <a:buChar char="•"/>
              <a:defRPr/>
            </a:lvl5pPr>
            <a:lvl6pPr marL="1033342" indent="-342860">
              <a:buFont typeface="Arial" pitchFamily="34" charset="0"/>
              <a:buChar char="•"/>
              <a:defRPr sz="2399">
                <a:gradFill>
                  <a:gsLst>
                    <a:gs pos="0">
                      <a:srgbClr val="595959"/>
                    </a:gs>
                    <a:gs pos="86000">
                      <a:srgbClr val="595959"/>
                    </a:gs>
                  </a:gsLst>
                  <a:lin ang="5400000" scaled="0"/>
                </a:gradFill>
              </a:defRPr>
            </a:lvl6pPr>
            <a:lvl7pPr marL="1255566" indent="-225398">
              <a:defRPr>
                <a:gradFill>
                  <a:gsLst>
                    <a:gs pos="0">
                      <a:srgbClr val="595959"/>
                    </a:gs>
                    <a:gs pos="86000">
                      <a:srgbClr val="595959"/>
                    </a:gs>
                  </a:gsLst>
                  <a:lin ang="5400000" scaled="0"/>
                </a:gradFill>
              </a:defRPr>
            </a:lvl7pPr>
            <a:lvl8pPr marL="1487315" indent="-231747">
              <a:defRPr>
                <a:gradFill>
                  <a:gsLst>
                    <a:gs pos="0">
                      <a:srgbClr val="595959"/>
                    </a:gs>
                    <a:gs pos="86000">
                      <a:srgbClr val="595959"/>
                    </a:gs>
                  </a:gsLst>
                  <a:lin ang="5400000" scaled="0"/>
                </a:gradFill>
              </a:defRPr>
            </a:lvl8pPr>
          </a:lstStyle>
          <a:p>
            <a:pPr marL="346035" lvl="0" indent="-346035" algn="l" defTabSz="914257" rtl="0" eaLnBrk="1" latinLnBrk="0" hangingPunct="1">
              <a:lnSpc>
                <a:spcPct val="90000"/>
              </a:lnSpc>
              <a:spcBef>
                <a:spcPct val="20000"/>
              </a:spcBef>
              <a:buSzPct val="90000"/>
              <a:buFont typeface="Arial" pitchFamily="34" charset="0"/>
              <a:buChar char="•"/>
            </a:pPr>
            <a:r>
              <a:rPr lang="en-US" smtClean="0"/>
              <a:t>Click to edit Master text styles</a:t>
            </a:r>
          </a:p>
          <a:p>
            <a:pPr marL="346035" lvl="1" indent="-346035" algn="l" defTabSz="914257" rtl="0" eaLnBrk="1" latinLnBrk="0" hangingPunct="1">
              <a:lnSpc>
                <a:spcPct val="90000"/>
              </a:lnSpc>
              <a:spcBef>
                <a:spcPct val="20000"/>
              </a:spcBef>
              <a:buSzPct val="90000"/>
              <a:buFont typeface="Arial" pitchFamily="34" charset="0"/>
              <a:buChar char="•"/>
            </a:pPr>
            <a:r>
              <a:rPr lang="en-US" smtClean="0"/>
              <a:t>Second level</a:t>
            </a:r>
          </a:p>
          <a:p>
            <a:pPr marL="346035" lvl="2" indent="-346035" algn="l" defTabSz="914257" rtl="0" eaLnBrk="1" latinLnBrk="0" hangingPunct="1">
              <a:lnSpc>
                <a:spcPct val="90000"/>
              </a:lnSpc>
              <a:spcBef>
                <a:spcPct val="20000"/>
              </a:spcBef>
              <a:buSzPct val="90000"/>
              <a:buFont typeface="Arial" pitchFamily="34" charset="0"/>
              <a:buChar char="•"/>
            </a:pPr>
            <a:r>
              <a:rPr lang="en-US" smtClean="0"/>
              <a:t>Third level</a:t>
            </a:r>
          </a:p>
          <a:p>
            <a:pPr marL="346035" lvl="3" indent="-346035" algn="l" defTabSz="914257" rtl="0" eaLnBrk="1" latinLnBrk="0" hangingPunct="1">
              <a:lnSpc>
                <a:spcPct val="90000"/>
              </a:lnSpc>
              <a:spcBef>
                <a:spcPct val="20000"/>
              </a:spcBef>
              <a:buSzPct val="90000"/>
              <a:buFont typeface="Arial" pitchFamily="34" charset="0"/>
              <a:buChar char="•"/>
            </a:pPr>
            <a:r>
              <a:rPr lang="en-US" smtClean="0"/>
              <a:t>Fourth level</a:t>
            </a:r>
          </a:p>
          <a:p>
            <a:pPr marL="346035" lvl="4" indent="-346035" algn="l" defTabSz="914257"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327732497"/>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73" indent="-341273">
              <a:lnSpc>
                <a:spcPct val="90000"/>
              </a:lnSpc>
              <a:buSzPct val="80000"/>
              <a:buFont typeface="Arial" pitchFamily="34" charset="0"/>
              <a:buChar char="•"/>
              <a:defRPr sz="3199"/>
            </a:lvl1pPr>
            <a:lvl2pPr marL="626990" indent="-285717">
              <a:lnSpc>
                <a:spcPct val="90000"/>
              </a:lnSpc>
              <a:buSzPct val="80000"/>
              <a:buFont typeface="Arial" pitchFamily="34" charset="0"/>
              <a:buChar char="•"/>
              <a:defRPr sz="2799"/>
            </a:lvl2pPr>
            <a:lvl3pPr marL="914293" indent="-287304">
              <a:lnSpc>
                <a:spcPct val="90000"/>
              </a:lnSpc>
              <a:buSzPct val="80000"/>
              <a:buFont typeface="Arial" pitchFamily="34" charset="0"/>
              <a:buChar char="•"/>
              <a:defRPr sz="2399"/>
            </a:lvl3pPr>
            <a:lvl4pPr marL="1712713" indent="-225398">
              <a:lnSpc>
                <a:spcPct val="90000"/>
              </a:lnSpc>
              <a:buSzPct val="80000"/>
              <a:buFont typeface="Arial" pitchFamily="34" charset="0"/>
              <a:buChar char="•"/>
              <a:defRPr sz="2000"/>
            </a:lvl4pPr>
            <a:lvl5pPr marL="1944460" indent="-23174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147" indent="-45714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420" indent="-45714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848" indent="-342860">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30174" indent="-34286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573" indent="-34286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273" lvl="0" indent="-341273" algn="l" defTabSz="914257" rtl="0" eaLnBrk="1" latinLnBrk="0" hangingPunct="1">
              <a:lnSpc>
                <a:spcPct val="90000"/>
              </a:lnSpc>
              <a:spcBef>
                <a:spcPct val="20000"/>
              </a:spcBef>
              <a:buSzPct val="80000"/>
              <a:buFont typeface="Arial" pitchFamily="34" charset="0"/>
              <a:buChar char="•"/>
            </a:pPr>
            <a:r>
              <a:rPr lang="en-US" smtClean="0"/>
              <a:t>Click to edit Master text styles</a:t>
            </a:r>
          </a:p>
          <a:p>
            <a:pPr marL="341273" lvl="1" indent="-341273" algn="l" defTabSz="914257" rtl="0" eaLnBrk="1" latinLnBrk="0" hangingPunct="1">
              <a:lnSpc>
                <a:spcPct val="90000"/>
              </a:lnSpc>
              <a:spcBef>
                <a:spcPct val="20000"/>
              </a:spcBef>
              <a:buSzPct val="80000"/>
              <a:buFont typeface="Arial" pitchFamily="34" charset="0"/>
              <a:buChar char="•"/>
            </a:pPr>
            <a:r>
              <a:rPr lang="en-US" smtClean="0"/>
              <a:t>Second level</a:t>
            </a:r>
          </a:p>
          <a:p>
            <a:pPr marL="341273" lvl="2" indent="-341273" algn="l" defTabSz="914257" rtl="0" eaLnBrk="1" latinLnBrk="0" hangingPunct="1">
              <a:lnSpc>
                <a:spcPct val="90000"/>
              </a:lnSpc>
              <a:spcBef>
                <a:spcPct val="20000"/>
              </a:spcBef>
              <a:buSzPct val="80000"/>
              <a:buFont typeface="Arial" pitchFamily="34" charset="0"/>
              <a:buChar char="•"/>
            </a:pPr>
            <a:r>
              <a:rPr lang="en-US" smtClean="0"/>
              <a:t>Third level</a:t>
            </a:r>
          </a:p>
          <a:p>
            <a:pPr marL="341273" lvl="3" indent="-341273" algn="l" defTabSz="914257" rtl="0" eaLnBrk="1" latinLnBrk="0" hangingPunct="1">
              <a:lnSpc>
                <a:spcPct val="90000"/>
              </a:lnSpc>
              <a:spcBef>
                <a:spcPct val="20000"/>
              </a:spcBef>
              <a:buSzPct val="80000"/>
              <a:buFont typeface="Arial" pitchFamily="34" charset="0"/>
              <a:buChar char="•"/>
            </a:pPr>
            <a:r>
              <a:rPr lang="en-US" smtClean="0"/>
              <a:t>Fourth level</a:t>
            </a:r>
          </a:p>
          <a:p>
            <a:pPr marL="341273" lvl="4" indent="-341273" algn="l" defTabSz="914257"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516102613"/>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199" b="0">
                <a:latin typeface="Segoe UI Light" pitchFamily="34" charset="0"/>
              </a:defRPr>
            </a:lvl1pPr>
            <a:lvl2pPr marL="457128" indent="0">
              <a:buNone/>
              <a:defRPr sz="2000" b="1"/>
            </a:lvl2pPr>
            <a:lvl3pPr marL="914257" indent="0">
              <a:buNone/>
              <a:defRPr sz="1866" b="1"/>
            </a:lvl3pPr>
            <a:lvl4pPr marL="1371385" indent="0">
              <a:buNone/>
              <a:defRPr sz="1600" b="1"/>
            </a:lvl4pPr>
            <a:lvl5pPr marL="1828513" indent="0">
              <a:buNone/>
              <a:defRPr sz="1600" b="1"/>
            </a:lvl5pPr>
            <a:lvl6pPr marL="2285642" indent="0">
              <a:buNone/>
              <a:defRPr sz="1600" b="1"/>
            </a:lvl6pPr>
            <a:lvl7pPr marL="2742770" indent="0">
              <a:buNone/>
              <a:defRPr sz="1600" b="1"/>
            </a:lvl7pPr>
            <a:lvl8pPr marL="3199898" indent="0">
              <a:buNone/>
              <a:defRPr sz="1600" b="1"/>
            </a:lvl8pPr>
            <a:lvl9pPr marL="365702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178" indent="-403178">
              <a:buSzPct val="80000"/>
              <a:buFont typeface="Arial" pitchFamily="34" charset="0"/>
              <a:buChar char="•"/>
              <a:defRPr sz="2799"/>
            </a:lvl1pPr>
            <a:lvl2pPr marL="744451" indent="-322225">
              <a:buSzPct val="80000"/>
              <a:buFont typeface="Arial" pitchFamily="34" charset="0"/>
              <a:buChar char="•"/>
              <a:defRPr sz="2799"/>
            </a:lvl2pPr>
            <a:lvl3pPr marL="1026993" indent="-282543" defTabSz="1030168">
              <a:buSzPct val="80000"/>
              <a:buFont typeface="Arial" pitchFamily="34" charset="0"/>
              <a:buChar char="•"/>
              <a:defRPr sz="2399"/>
            </a:lvl3pPr>
            <a:lvl4pPr marL="1317472" indent="-287304">
              <a:buSzPct val="80000"/>
              <a:buFont typeface="Arial" pitchFamily="34" charset="0"/>
              <a:buChar char="•"/>
              <a:defRPr sz="2000"/>
            </a:lvl4pPr>
            <a:lvl5pPr marL="1541283" indent="-223812">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199" b="0">
                <a:latin typeface="Segoe UI Light" pitchFamily="34" charset="0"/>
              </a:defRPr>
            </a:lvl1pPr>
            <a:lvl2pPr marL="457128" indent="0">
              <a:buNone/>
              <a:defRPr sz="2000" b="1"/>
            </a:lvl2pPr>
            <a:lvl3pPr marL="914257" indent="0">
              <a:buNone/>
              <a:defRPr sz="1866" b="1"/>
            </a:lvl3pPr>
            <a:lvl4pPr marL="1371385" indent="0">
              <a:buNone/>
              <a:defRPr sz="1600" b="1"/>
            </a:lvl4pPr>
            <a:lvl5pPr marL="1828513" indent="0">
              <a:buNone/>
              <a:defRPr sz="1600" b="1"/>
            </a:lvl5pPr>
            <a:lvl6pPr marL="2285642" indent="0">
              <a:buNone/>
              <a:defRPr sz="1600" b="1"/>
            </a:lvl6pPr>
            <a:lvl7pPr marL="2742770" indent="0">
              <a:buNone/>
              <a:defRPr sz="1600" b="1"/>
            </a:lvl7pPr>
            <a:lvl8pPr marL="3199898" indent="0">
              <a:buNone/>
              <a:defRPr sz="1600" b="1"/>
            </a:lvl8pPr>
            <a:lvl9pPr marL="365702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4763"/>
          </a:xfrm>
        </p:spPr>
        <p:txBody>
          <a:bodyPr/>
          <a:lstStyle>
            <a:lvl1pPr marL="296286" indent="-296286">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147" indent="-45714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5086" indent="-342860">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3027" indent="-34286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11" indent="-34286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027" indent="-342860">
              <a:defRPr sz="1600"/>
            </a:lvl6pPr>
            <a:lvl7pPr marL="1603188" indent="-285717">
              <a:defRPr sz="1600"/>
            </a:lvl7pPr>
            <a:lvl8pPr>
              <a:defRPr sz="1600"/>
            </a:lvl8pPr>
            <a:lvl9pPr>
              <a:defRPr sz="1600"/>
            </a:lvl9pPr>
          </a:lstStyle>
          <a:p>
            <a:pPr marL="403178" lvl="0" indent="-403178" algn="l" defTabSz="914257" rtl="0" eaLnBrk="1" latinLnBrk="0" hangingPunct="1">
              <a:lnSpc>
                <a:spcPct val="90000"/>
              </a:lnSpc>
              <a:spcBef>
                <a:spcPct val="20000"/>
              </a:spcBef>
              <a:buSzPct val="80000"/>
            </a:pPr>
            <a:r>
              <a:rPr lang="en-US" smtClean="0"/>
              <a:t>Click to edit Master text styles</a:t>
            </a:r>
          </a:p>
          <a:p>
            <a:pPr marL="403178" lvl="1" indent="-403178" algn="l" defTabSz="914257" rtl="0" eaLnBrk="1" latinLnBrk="0" hangingPunct="1">
              <a:lnSpc>
                <a:spcPct val="90000"/>
              </a:lnSpc>
              <a:spcBef>
                <a:spcPct val="20000"/>
              </a:spcBef>
              <a:buSzPct val="80000"/>
            </a:pPr>
            <a:r>
              <a:rPr lang="en-US" smtClean="0"/>
              <a:t>Second level</a:t>
            </a:r>
          </a:p>
          <a:p>
            <a:pPr marL="403178" lvl="2" indent="-403178" algn="l" defTabSz="914257" rtl="0" eaLnBrk="1" latinLnBrk="0" hangingPunct="1">
              <a:lnSpc>
                <a:spcPct val="90000"/>
              </a:lnSpc>
              <a:spcBef>
                <a:spcPct val="20000"/>
              </a:spcBef>
              <a:buSzPct val="80000"/>
            </a:pPr>
            <a:r>
              <a:rPr lang="en-US" smtClean="0"/>
              <a:t>Third level</a:t>
            </a:r>
          </a:p>
          <a:p>
            <a:pPr marL="403178" lvl="3" indent="-403178" algn="l" defTabSz="914257" rtl="0" eaLnBrk="1" latinLnBrk="0" hangingPunct="1">
              <a:lnSpc>
                <a:spcPct val="90000"/>
              </a:lnSpc>
              <a:spcBef>
                <a:spcPct val="20000"/>
              </a:spcBef>
              <a:buSzPct val="80000"/>
            </a:pPr>
            <a:r>
              <a:rPr lang="en-US" smtClean="0"/>
              <a:t>Fourth level</a:t>
            </a:r>
          </a:p>
          <a:p>
            <a:pPr marL="403178" lvl="4" indent="-403178" algn="l" defTabSz="914257"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317512256"/>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606205921"/>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178763073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9"/>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2" tIns="45697" rIns="91392" bIns="45697" numCol="1" spcCol="0" rtlCol="0" anchor="ctr" anchorCtr="0" compatLnSpc="1">
            <a:prstTxWarp prst="textNoShape">
              <a:avLst/>
            </a:prstTxWarp>
          </a:bodyPr>
          <a:lstStyle/>
          <a:p>
            <a:pPr algn="ctr" defTabSz="913681"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257"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64"/>
            <a:ext cx="6945312" cy="1195474"/>
          </a:xfrm>
        </p:spPr>
        <p:txBody>
          <a:bodyPr lIns="137178" tIns="137178" anchor="ctr" anchorCtr="0"/>
          <a:lstStyle>
            <a:lvl1pPr marL="574608" indent="-571433">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35" indent="-342860">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257" rtl="0" eaLnBrk="1" latinLnBrk="0" hangingPunct="1">
              <a:lnSpc>
                <a:spcPct val="90000"/>
              </a:lnSpc>
              <a:spcBef>
                <a:spcPts val="0"/>
              </a:spcBef>
              <a:spcAft>
                <a:spcPts val="900"/>
              </a:spcAft>
              <a:buSzPct val="80000"/>
            </a:pPr>
            <a:r>
              <a:rPr lang="en-US" smtClean="0"/>
              <a:t>Click to edit Master text styles</a:t>
            </a:r>
          </a:p>
          <a:p>
            <a:pPr marL="3175" lvl="1" indent="0" algn="l" defTabSz="914257"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95" tIns="41148" rIns="82295" bIns="41148" numCol="1" anchor="t" anchorCtr="0" compatLnSpc="1">
            <a:prstTxWarp prst="textNoShape">
              <a:avLst/>
            </a:prstTxWarp>
          </a:bodyPr>
          <a:lstStyle/>
          <a:p>
            <a:pPr defTabSz="1218845"/>
            <a:endParaRPr lang="en-US" sz="1600" dirty="0">
              <a:solidFill>
                <a:srgbClr val="292929"/>
              </a:solidFill>
            </a:endParaRPr>
          </a:p>
        </p:txBody>
      </p:sp>
    </p:spTree>
    <p:extLst>
      <p:ext uri="{BB962C8B-B14F-4D97-AF65-F5344CB8AC3E}">
        <p14:creationId xmlns:p14="http://schemas.microsoft.com/office/powerpoint/2010/main" val="2043004477"/>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895"/>
              <a:endParaRPr lang="en-US" sz="31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895"/>
              <a:endParaRPr lang="en-US" sz="3199" dirty="0">
                <a:solidFill>
                  <a:srgbClr val="292929"/>
                </a:solidFill>
              </a:endParaRPr>
            </a:p>
          </p:txBody>
        </p:sp>
      </p:grpSp>
    </p:spTree>
    <p:extLst>
      <p:ext uri="{BB962C8B-B14F-4D97-AF65-F5344CB8AC3E}">
        <p14:creationId xmlns:p14="http://schemas.microsoft.com/office/powerpoint/2010/main" val="3854083407"/>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5" rIns="91428" bIns="45715" numCol="1" anchor="t" anchorCtr="0" compatLnSpc="1">
            <a:prstTxWarp prst="textNoShape">
              <a:avLst/>
            </a:prstTxWarp>
          </a:bodyPr>
          <a:lstStyle/>
          <a:p>
            <a:pPr defTabSz="1218895"/>
            <a:endParaRPr lang="en-US" sz="3199" dirty="0">
              <a:solidFill>
                <a:srgbClr val="292929"/>
              </a:solidFill>
            </a:endParaRPr>
          </a:p>
        </p:txBody>
      </p:sp>
    </p:spTree>
    <p:extLst>
      <p:ext uri="{BB962C8B-B14F-4D97-AF65-F5344CB8AC3E}">
        <p14:creationId xmlns:p14="http://schemas.microsoft.com/office/powerpoint/2010/main" val="2722914465"/>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895"/>
              <a:endParaRPr lang="en-US" sz="1600" dirty="0">
                <a:solidFill>
                  <a:srgbClr val="292929"/>
                </a:solidFill>
              </a:endParaRPr>
            </a:p>
          </p:txBody>
        </p:sp>
      </p:grpSp>
    </p:spTree>
    <p:extLst>
      <p:ext uri="{BB962C8B-B14F-4D97-AF65-F5344CB8AC3E}">
        <p14:creationId xmlns:p14="http://schemas.microsoft.com/office/powerpoint/2010/main" val="3257515318"/>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95" tIns="41148" rIns="82295" bIns="41148" numCol="1" anchor="t" anchorCtr="0" compatLnSpc="1">
            <a:prstTxWarp prst="textNoShape">
              <a:avLst/>
            </a:prstTxWarp>
          </a:bodyPr>
          <a:lstStyle/>
          <a:p>
            <a:pPr defTabSz="1218895"/>
            <a:endParaRPr lang="en-US" sz="1600" dirty="0">
              <a:solidFill>
                <a:srgbClr val="292929"/>
              </a:solidFill>
            </a:endParaRPr>
          </a:p>
        </p:txBody>
      </p:sp>
    </p:spTree>
    <p:extLst>
      <p:ext uri="{BB962C8B-B14F-4D97-AF65-F5344CB8AC3E}">
        <p14:creationId xmlns:p14="http://schemas.microsoft.com/office/powerpoint/2010/main" val="696237699"/>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257"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128" indent="0" algn="ctr">
              <a:buNone/>
              <a:defRPr>
                <a:solidFill>
                  <a:schemeClr val="tx1">
                    <a:tint val="75000"/>
                  </a:schemeClr>
                </a:solidFill>
              </a:defRPr>
            </a:lvl2pPr>
            <a:lvl3pPr marL="914257" indent="0" algn="ctr">
              <a:buNone/>
              <a:defRPr>
                <a:solidFill>
                  <a:schemeClr val="tx1">
                    <a:tint val="75000"/>
                  </a:schemeClr>
                </a:solidFill>
              </a:defRPr>
            </a:lvl3pPr>
            <a:lvl4pPr marL="1371385" indent="0" algn="ctr">
              <a:buNone/>
              <a:defRPr>
                <a:solidFill>
                  <a:schemeClr val="tx1">
                    <a:tint val="75000"/>
                  </a:schemeClr>
                </a:solidFill>
              </a:defRPr>
            </a:lvl4pPr>
            <a:lvl5pPr marL="1828513" indent="0" algn="ctr">
              <a:buNone/>
              <a:defRPr>
                <a:solidFill>
                  <a:schemeClr val="tx1">
                    <a:tint val="75000"/>
                  </a:schemeClr>
                </a:solidFill>
              </a:defRPr>
            </a:lvl5pPr>
            <a:lvl6pPr marL="2285642" indent="0" algn="ctr">
              <a:buNone/>
              <a:defRPr>
                <a:solidFill>
                  <a:schemeClr val="tx1">
                    <a:tint val="75000"/>
                  </a:schemeClr>
                </a:solidFill>
              </a:defRPr>
            </a:lvl6pPr>
            <a:lvl7pPr marL="2742770" indent="0" algn="ctr">
              <a:buNone/>
              <a:defRPr>
                <a:solidFill>
                  <a:schemeClr val="tx1">
                    <a:tint val="75000"/>
                  </a:schemeClr>
                </a:solidFill>
              </a:defRPr>
            </a:lvl7pPr>
            <a:lvl8pPr marL="3199898" indent="0" algn="ctr">
              <a:buNone/>
              <a:defRPr>
                <a:solidFill>
                  <a:schemeClr val="tx1">
                    <a:tint val="75000"/>
                  </a:schemeClr>
                </a:solidFill>
              </a:defRPr>
            </a:lvl8pPr>
            <a:lvl9pPr marL="365702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a:endParaRPr lang="en-US" sz="31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a:endParaRPr lang="en-US" sz="3199" dirty="0">
                <a:solidFill>
                  <a:srgbClr val="292929"/>
                </a:solidFill>
              </a:endParaRPr>
            </a:p>
          </p:txBody>
        </p:sp>
      </p:grpSp>
    </p:spTree>
    <p:extLst>
      <p:ext uri="{BB962C8B-B14F-4D97-AF65-F5344CB8AC3E}">
        <p14:creationId xmlns:p14="http://schemas.microsoft.com/office/powerpoint/2010/main" val="620251386"/>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1"/>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2919549040"/>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4"/>
            <a:ext cx="11173090" cy="400276"/>
          </a:xfrm>
          <a:prstGeom prst="rect">
            <a:avLst/>
          </a:prstGeom>
          <a:noFill/>
          <a:ln w="12700">
            <a:noFill/>
            <a:miter lim="800000"/>
            <a:headEnd type="none" w="sm" len="sm"/>
            <a:tailEnd type="none" w="sm" len="sm"/>
          </a:ln>
          <a:effectLst/>
        </p:spPr>
        <p:txBody>
          <a:bodyPr vert="horz" wrap="square" lIns="91414" tIns="45707" rIns="91414" bIns="45707" numCol="1" anchor="t" anchorCtr="0" compatLnSpc="1">
            <a:prstTxWarp prst="textNoShape">
              <a:avLst/>
            </a:prstTxWarp>
            <a:spAutoFit/>
          </a:bodyPr>
          <a:lstStyle/>
          <a:p>
            <a:pPr algn="ctr" defTabSz="913993"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2012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993"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889635803"/>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1"/>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257"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0"/>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257"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4032620451"/>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21" indent="-460321">
              <a:buClr>
                <a:srgbClr val="FFFFFF"/>
              </a:buClr>
              <a:buSzPct val="70000"/>
              <a:buFontTx/>
              <a:buBlip>
                <a:blip r:embed="rId2"/>
              </a:buBlip>
              <a:defRPr>
                <a:gradFill>
                  <a:gsLst>
                    <a:gs pos="0">
                      <a:srgbClr val="FFFFFF"/>
                    </a:gs>
                    <a:gs pos="86000">
                      <a:srgbClr val="FFFFFF"/>
                    </a:gs>
                  </a:gsLst>
                  <a:lin ang="5400000" scaled="0"/>
                </a:gradFill>
              </a:defRPr>
            </a:lvl1pPr>
            <a:lvl2pPr marL="855563" indent="-395242">
              <a:buClr>
                <a:srgbClr val="FFFFFF"/>
              </a:buClr>
              <a:buSzPct val="70000"/>
              <a:buFontTx/>
              <a:buBlip>
                <a:blip r:embed="rId2"/>
              </a:buBlip>
              <a:defRPr>
                <a:gradFill>
                  <a:gsLst>
                    <a:gs pos="0">
                      <a:srgbClr val="FFFFFF"/>
                    </a:gs>
                    <a:gs pos="86000">
                      <a:srgbClr val="FFFFFF"/>
                    </a:gs>
                  </a:gsLst>
                  <a:lin ang="5400000" scaled="0"/>
                </a:gradFill>
              </a:defRPr>
            </a:lvl2pPr>
            <a:lvl3pPr marL="1258741" indent="-403178">
              <a:buClr>
                <a:srgbClr val="FFFFFF"/>
              </a:buClr>
              <a:buSzPct val="70000"/>
              <a:buFontTx/>
              <a:buBlip>
                <a:blip r:embed="rId2"/>
              </a:buBlip>
              <a:defRPr>
                <a:gradFill>
                  <a:gsLst>
                    <a:gs pos="0">
                      <a:srgbClr val="FFFFFF"/>
                    </a:gs>
                    <a:gs pos="86000">
                      <a:srgbClr val="FFFFFF"/>
                    </a:gs>
                  </a:gsLst>
                  <a:lin ang="5400000" scaled="0"/>
                </a:gradFill>
              </a:defRPr>
            </a:lvl3pPr>
            <a:lvl4pPr marL="1604776" indent="-346035">
              <a:buClr>
                <a:srgbClr val="FFFFFF"/>
              </a:buClr>
              <a:buSzPct val="70000"/>
              <a:buFontTx/>
              <a:buBlip>
                <a:blip r:embed="rId2"/>
              </a:buBlip>
              <a:defRPr>
                <a:gradFill>
                  <a:gsLst>
                    <a:gs pos="0">
                      <a:srgbClr val="FFFFFF"/>
                    </a:gs>
                    <a:gs pos="86000">
                      <a:srgbClr val="FFFFFF"/>
                    </a:gs>
                  </a:gsLst>
                  <a:lin ang="5400000" scaled="0"/>
                </a:gradFill>
              </a:defRPr>
            </a:lvl4pPr>
            <a:lvl5pPr marL="1941287" indent="-336511">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564424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72" tIns="41136" rIns="82272" bIns="41136"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21" indent="-460321">
              <a:buClr>
                <a:srgbClr val="FFFFFF"/>
              </a:buClr>
              <a:buSzPct val="70000"/>
              <a:buFontTx/>
              <a:buBlip>
                <a:blip r:embed="rId2"/>
              </a:buBlip>
              <a:defRPr>
                <a:gradFill>
                  <a:gsLst>
                    <a:gs pos="0">
                      <a:srgbClr val="FFFFFF"/>
                    </a:gs>
                    <a:gs pos="86000">
                      <a:srgbClr val="FFFFFF"/>
                    </a:gs>
                  </a:gsLst>
                  <a:lin ang="5400000" scaled="0"/>
                </a:gradFill>
              </a:defRPr>
            </a:lvl1pPr>
            <a:lvl2pPr marL="855563" indent="-395242">
              <a:buClr>
                <a:srgbClr val="FFFFFF"/>
              </a:buClr>
              <a:buSzPct val="70000"/>
              <a:buFontTx/>
              <a:buBlip>
                <a:blip r:embed="rId2"/>
              </a:buBlip>
              <a:defRPr>
                <a:gradFill>
                  <a:gsLst>
                    <a:gs pos="0">
                      <a:srgbClr val="FFFFFF"/>
                    </a:gs>
                    <a:gs pos="86000">
                      <a:srgbClr val="FFFFFF"/>
                    </a:gs>
                  </a:gsLst>
                  <a:lin ang="5400000" scaled="0"/>
                </a:gradFill>
              </a:defRPr>
            </a:lvl2pPr>
            <a:lvl3pPr marL="1258741" indent="-403178">
              <a:buClr>
                <a:srgbClr val="FFFFFF"/>
              </a:buClr>
              <a:buSzPct val="70000"/>
              <a:buFontTx/>
              <a:buBlip>
                <a:blip r:embed="rId2"/>
              </a:buBlip>
              <a:defRPr>
                <a:gradFill>
                  <a:gsLst>
                    <a:gs pos="0">
                      <a:srgbClr val="FFFFFF"/>
                    </a:gs>
                    <a:gs pos="86000">
                      <a:srgbClr val="FFFFFF"/>
                    </a:gs>
                  </a:gsLst>
                  <a:lin ang="5400000" scaled="0"/>
                </a:gradFill>
              </a:defRPr>
            </a:lvl3pPr>
            <a:lvl4pPr marL="1604776" indent="-346035">
              <a:buClr>
                <a:srgbClr val="FFFFFF"/>
              </a:buClr>
              <a:buSzPct val="70000"/>
              <a:buFontTx/>
              <a:buBlip>
                <a:blip r:embed="rId2"/>
              </a:buBlip>
              <a:defRPr>
                <a:gradFill>
                  <a:gsLst>
                    <a:gs pos="0">
                      <a:srgbClr val="FFFFFF"/>
                    </a:gs>
                    <a:gs pos="86000">
                      <a:srgbClr val="FFFFFF"/>
                    </a:gs>
                  </a:gsLst>
                  <a:lin ang="5400000" scaled="0"/>
                </a:gradFill>
              </a:defRPr>
            </a:lvl4pPr>
            <a:lvl5pPr marL="1941287" indent="-336511">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311" tIns="57155" rIns="114311" bIns="57155"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85446948"/>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79" y="2669432"/>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7" y="4320017"/>
            <a:ext cx="7051386" cy="732551"/>
          </a:xfrm>
        </p:spPr>
        <p:txBody>
          <a:bodyPr>
            <a:normAutofit/>
          </a:bodyPr>
          <a:lstStyle>
            <a:lvl1pPr marL="0" indent="0" algn="l">
              <a:buNone/>
              <a:defRPr sz="2666" b="0" i="0">
                <a:solidFill>
                  <a:srgbClr val="FFFFFF"/>
                </a:solidFill>
                <a:latin typeface="Segoe"/>
                <a:cs typeface="Segoe"/>
              </a:defRPr>
            </a:lvl1pPr>
            <a:lvl2pPr marL="609448" indent="0" algn="ctr">
              <a:buNone/>
              <a:defRPr>
                <a:solidFill>
                  <a:schemeClr val="tx1">
                    <a:tint val="75000"/>
                  </a:schemeClr>
                </a:solidFill>
              </a:defRPr>
            </a:lvl2pPr>
            <a:lvl3pPr marL="1218895" indent="0" algn="ctr">
              <a:buNone/>
              <a:defRPr>
                <a:solidFill>
                  <a:schemeClr val="tx1">
                    <a:tint val="75000"/>
                  </a:schemeClr>
                </a:solidFill>
              </a:defRPr>
            </a:lvl3pPr>
            <a:lvl4pPr marL="1828343" indent="0" algn="ctr">
              <a:buNone/>
              <a:defRPr>
                <a:solidFill>
                  <a:schemeClr val="tx1">
                    <a:tint val="75000"/>
                  </a:schemeClr>
                </a:solidFill>
              </a:defRPr>
            </a:lvl4pPr>
            <a:lvl5pPr marL="2437790" indent="0" algn="ctr">
              <a:buNone/>
              <a:defRPr>
                <a:solidFill>
                  <a:schemeClr val="tx1">
                    <a:tint val="75000"/>
                  </a:schemeClr>
                </a:solidFill>
              </a:defRPr>
            </a:lvl5pPr>
            <a:lvl6pPr marL="3047238" indent="0" algn="ctr">
              <a:buNone/>
              <a:defRPr>
                <a:solidFill>
                  <a:schemeClr val="tx1">
                    <a:tint val="75000"/>
                  </a:schemeClr>
                </a:solidFill>
              </a:defRPr>
            </a:lvl6pPr>
            <a:lvl7pPr marL="3656686" indent="0" algn="ctr">
              <a:buNone/>
              <a:defRPr>
                <a:solidFill>
                  <a:schemeClr val="tx1">
                    <a:tint val="75000"/>
                  </a:schemeClr>
                </a:solidFill>
              </a:defRPr>
            </a:lvl7pPr>
            <a:lvl8pPr marL="4266133" indent="0" algn="ctr">
              <a:buNone/>
              <a:defRPr>
                <a:solidFill>
                  <a:schemeClr val="tx1">
                    <a:tint val="75000"/>
                  </a:schemeClr>
                </a:solidFill>
              </a:defRPr>
            </a:lvl8pPr>
            <a:lvl9pPr marL="4875581"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a:lstStyle>
            <a:lvl1pPr algn="l">
              <a:defRPr b="0" i="0">
                <a:solidFill>
                  <a:srgbClr val="FFFFFF"/>
                </a:solidFill>
                <a:latin typeface="Segoe"/>
                <a:cs typeface="Segoe"/>
              </a:defRPr>
            </a:lvl1pPr>
          </a:lstStyle>
          <a:p>
            <a:pPr defTabSz="1218895"/>
            <a:fld id="{B6F15528-21DE-4FAA-801E-634DDDAF4B2B}" type="slidenum">
              <a:rPr lang="en-US" smtClean="0"/>
              <a:pPr defTabSz="1218895"/>
              <a:t>‹#›</a:t>
            </a:fld>
            <a:endParaRPr lang="en-US" dirty="0"/>
          </a:p>
        </p:txBody>
      </p:sp>
    </p:spTree>
    <p:extLst>
      <p:ext uri="{BB962C8B-B14F-4D97-AF65-F5344CB8AC3E}">
        <p14:creationId xmlns:p14="http://schemas.microsoft.com/office/powerpoint/2010/main" val="375789505"/>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24"/>
            <a:ext cx="5277761" cy="2838854"/>
          </a:xfrm>
        </p:spPr>
        <p:txBody>
          <a:bodyPr/>
          <a:lstStyle>
            <a:lvl1pPr marL="453169" indent="-453169">
              <a:lnSpc>
                <a:spcPct val="90000"/>
              </a:lnSpc>
              <a:defRPr sz="3732">
                <a:solidFill>
                  <a:schemeClr val="tx1">
                    <a:lumMod val="65000"/>
                    <a:lumOff val="35000"/>
                  </a:schemeClr>
                </a:solidFill>
              </a:defRPr>
            </a:lvl1pPr>
            <a:lvl2pPr marL="897522" indent="-433773">
              <a:lnSpc>
                <a:spcPct val="90000"/>
              </a:lnSpc>
              <a:defRPr sz="3199">
                <a:solidFill>
                  <a:schemeClr val="tx1">
                    <a:lumMod val="65000"/>
                    <a:lumOff val="35000"/>
                  </a:schemeClr>
                </a:solidFill>
              </a:defRPr>
            </a:lvl2pPr>
            <a:lvl3pPr marL="1271342" indent="-384400">
              <a:lnSpc>
                <a:spcPct val="90000"/>
              </a:lnSpc>
              <a:defRPr sz="2666">
                <a:solidFill>
                  <a:schemeClr val="tx1">
                    <a:lumMod val="65000"/>
                    <a:lumOff val="35000"/>
                  </a:schemeClr>
                </a:solidFill>
              </a:defRPr>
            </a:lvl3pPr>
            <a:lvl4pPr marL="1636347" indent="-365005">
              <a:lnSpc>
                <a:spcPct val="90000"/>
              </a:lnSpc>
              <a:defRPr sz="2399">
                <a:solidFill>
                  <a:schemeClr val="tx1">
                    <a:lumMod val="65000"/>
                    <a:lumOff val="35000"/>
                  </a:schemeClr>
                </a:solidFill>
              </a:defRPr>
            </a:lvl4pPr>
            <a:lvl5pPr marL="2020747" indent="-373820">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0" y="1487424"/>
            <a:ext cx="5281825" cy="2838854"/>
          </a:xfrm>
        </p:spPr>
        <p:txBody>
          <a:bodyPr/>
          <a:lstStyle>
            <a:lvl1pPr marL="463749" indent="-463749">
              <a:lnSpc>
                <a:spcPct val="90000"/>
              </a:lnSpc>
              <a:defRPr sz="3732">
                <a:solidFill>
                  <a:schemeClr val="tx1">
                    <a:lumMod val="65000"/>
                    <a:lumOff val="35000"/>
                  </a:schemeClr>
                </a:solidFill>
              </a:defRPr>
            </a:lvl1pPr>
            <a:lvl2pPr marL="897522" indent="-453169">
              <a:lnSpc>
                <a:spcPct val="90000"/>
              </a:lnSpc>
              <a:defRPr sz="3199">
                <a:solidFill>
                  <a:schemeClr val="tx1">
                    <a:lumMod val="65000"/>
                    <a:lumOff val="35000"/>
                  </a:schemeClr>
                </a:solidFill>
              </a:defRPr>
            </a:lvl2pPr>
            <a:lvl3pPr marL="1281922" indent="-403796">
              <a:lnSpc>
                <a:spcPct val="90000"/>
              </a:lnSpc>
              <a:defRPr sz="2666">
                <a:solidFill>
                  <a:schemeClr val="tx1">
                    <a:lumMod val="65000"/>
                    <a:lumOff val="35000"/>
                  </a:schemeClr>
                </a:solidFill>
              </a:defRPr>
            </a:lvl3pPr>
            <a:lvl4pPr marL="1636347" indent="-354425">
              <a:lnSpc>
                <a:spcPct val="90000"/>
              </a:lnSpc>
              <a:defRPr sz="2399">
                <a:solidFill>
                  <a:schemeClr val="tx1">
                    <a:lumMod val="65000"/>
                    <a:lumOff val="35000"/>
                  </a:schemeClr>
                </a:solidFill>
              </a:defRPr>
            </a:lvl4pPr>
            <a:lvl5pPr marL="2020747" indent="-365005">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1"/>
            <a:ext cx="2844059" cy="365125"/>
          </a:xfrm>
          <a:prstGeom prst="rect">
            <a:avLst/>
          </a:prstGeom>
        </p:spPr>
        <p:txBody>
          <a:bodyPr/>
          <a:lstStyle>
            <a:lvl1pPr algn="ctr">
              <a:defRPr b="0" i="0">
                <a:solidFill>
                  <a:schemeClr val="tx1">
                    <a:lumMod val="95000"/>
                    <a:lumOff val="5000"/>
                  </a:schemeClr>
                </a:solidFill>
                <a:latin typeface="Segoe"/>
                <a:cs typeface="Segoe"/>
              </a:defRPr>
            </a:lvl1pPr>
          </a:lstStyle>
          <a:p>
            <a:pPr defTabSz="1218895"/>
            <a:fld id="{1C24C1D7-E85D-3D41-874A-BD44A6CAB932}" type="slidenum">
              <a:rPr lang="en-US" smtClean="0">
                <a:solidFill>
                  <a:srgbClr val="292929">
                    <a:lumMod val="95000"/>
                    <a:lumOff val="5000"/>
                  </a:srgbClr>
                </a:solidFill>
              </a:rPr>
              <a:pPr defTabSz="1218895"/>
              <a:t>‹#›</a:t>
            </a:fld>
            <a:endParaRPr lang="en-US"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3" y="6606464"/>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4" y="6073865"/>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65" y="6111963"/>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35" y="6233173"/>
            <a:ext cx="1847701" cy="495300"/>
          </a:xfrm>
          <a:prstGeom prst="rect">
            <a:avLst/>
          </a:prstGeom>
        </p:spPr>
      </p:pic>
    </p:spTree>
    <p:extLst>
      <p:ext uri="{BB962C8B-B14F-4D97-AF65-F5344CB8AC3E}">
        <p14:creationId xmlns:p14="http://schemas.microsoft.com/office/powerpoint/2010/main" val="4212105159"/>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a:lstStyle>
            <a:lvl1pPr algn="l">
              <a:defRPr b="0" i="0">
                <a:solidFill>
                  <a:srgbClr val="FFFFFF"/>
                </a:solidFill>
                <a:latin typeface="Segoe"/>
                <a:cs typeface="Segoe"/>
              </a:defRPr>
            </a:lvl1pPr>
          </a:lstStyle>
          <a:p>
            <a:pPr defTabSz="1218895"/>
            <a:fld id="{B6F15528-21DE-4FAA-801E-634DDDAF4B2B}" type="slidenum">
              <a:rPr lang="en-US" smtClean="0"/>
              <a:pPr defTabSz="1218895"/>
              <a:t>‹#›</a:t>
            </a:fld>
            <a:endParaRPr lang="en-US" dirty="0"/>
          </a:p>
        </p:txBody>
      </p:sp>
    </p:spTree>
    <p:extLst>
      <p:ext uri="{BB962C8B-B14F-4D97-AF65-F5344CB8AC3E}">
        <p14:creationId xmlns:p14="http://schemas.microsoft.com/office/powerpoint/2010/main" val="3324272573"/>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0344549"/>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Walki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0504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Walkin Slide - Tokyo, Japa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9704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Walkin Slide - Sydney, Austral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86177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Walkin Slide - Toronto, Canad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93948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Walkin Slide - London, United Kingdom">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02115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6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199"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199" dirty="0"/>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Walkin Slide - Buenos Aires, Argentin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3387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Walkin Slide - Auckland, New Zeala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5746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Walkin Slide - Chennai, In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74259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Walkin Slide - Sao Paulo, Brazil">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1378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Walkin Slide - Paris, Franc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2063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Walkin Slide - Frankfurt, Germany">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57777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1208" y="3452039"/>
            <a:ext cx="6485233" cy="2002536"/>
          </a:xfrm>
        </p:spPr>
        <p:txBody>
          <a:bodyPr vert="horz" wrap="square" lIns="0" tIns="0" rIns="0" bIns="0" rtlCol="0" anchor="ctr" anchorCtr="0">
            <a:noAutofit/>
          </a:bodyPr>
          <a:lstStyle>
            <a:lvl1pPr algn="l" defTabSz="914181" rtl="0" eaLnBrk="1" latinLnBrk="0" hangingPunct="1">
              <a:lnSpc>
                <a:spcPct val="90000"/>
              </a:lnSpc>
              <a:spcBef>
                <a:spcPct val="0"/>
              </a:spcBef>
              <a:buNone/>
              <a:defRPr lang="en-US" sz="5999" b="0" kern="1200" cap="none" spc="-100" baseline="0" dirty="0">
                <a:ln w="3175">
                  <a:noFill/>
                </a:ln>
                <a:solidFill>
                  <a:schemeClr val="tx1">
                    <a:alpha val="99000"/>
                  </a:schemeClr>
                </a:solidFill>
                <a:effectLst/>
                <a:latin typeface="Segoe UI Light" pitchFamily="34" charset="0"/>
                <a:ea typeface="+mn-ea"/>
                <a:cs typeface="Arial" charset="0"/>
              </a:defRPr>
            </a:lvl1pPr>
          </a:lstStyle>
          <a:p>
            <a:pPr lvl="0"/>
            <a:r>
              <a:rPr lang="en-US" dirty="0" smtClean="0"/>
              <a:t>Title Here</a:t>
            </a:r>
            <a:endParaRPr lang="en-US" dirty="0"/>
          </a:p>
        </p:txBody>
      </p:sp>
      <p:sp>
        <p:nvSpPr>
          <p:cNvPr id="5" name="Text Placeholder 4"/>
          <p:cNvSpPr>
            <a:spLocks noGrp="1"/>
          </p:cNvSpPr>
          <p:nvPr>
            <p:ph type="body" sz="quarter" idx="12" hasCustomPrompt="1"/>
          </p:nvPr>
        </p:nvSpPr>
        <p:spPr>
          <a:xfrm>
            <a:off x="521211" y="5482008"/>
            <a:ext cx="6483097" cy="906403"/>
          </a:xfrm>
        </p:spPr>
        <p:txBody>
          <a:bodyPr vert="horz" wrap="square" lIns="0" tIns="0" rIns="0" bIns="0" rtlCol="0">
            <a:spAutoFit/>
          </a:bodyPr>
          <a:lstStyle>
            <a:lvl1pPr marL="0" indent="0">
              <a:buNone/>
              <a:defRPr lang="en-US" sz="1866" kern="1200" dirty="0">
                <a:solidFill>
                  <a:schemeClr val="tx1">
                    <a:alpha val="99000"/>
                  </a:schemeClr>
                </a:solidFill>
                <a:latin typeface="+mn-lt"/>
                <a:ea typeface="+mn-ea"/>
                <a:cs typeface="+mn-cs"/>
              </a:defRPr>
            </a:lvl1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34349908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ection Tit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1884001"/>
            <a:ext cx="6858000" cy="1846146"/>
          </a:xfrm>
        </p:spPr>
        <p:txBody>
          <a:bodyPr anchor="b" anchorCtr="0"/>
          <a:lstStyle>
            <a:lvl1pPr>
              <a:defRPr kumimoji="0" lang="en-US" sz="6665" b="0" i="0" u="none" strike="noStrike" kern="1200" cap="none" spc="-120" normalizeH="0" baseline="0" dirty="0">
                <a:ln w="3175">
                  <a:noFill/>
                </a:ln>
                <a:solidFill>
                  <a:schemeClr val="tx1">
                    <a:alpha val="99000"/>
                  </a:schemeClr>
                </a:solidFill>
                <a:effectLst/>
                <a:uLnTx/>
                <a:uFillTx/>
                <a:latin typeface="Segoe UI Light"/>
                <a:ea typeface="+mn-ea"/>
                <a:cs typeface="Arial" charset="0"/>
              </a:defRPr>
            </a:lvl1pPr>
          </a:lstStyle>
          <a:p>
            <a:pPr marL="0" lvl="0" indent="0" algn="l" defTabSz="914181" rtl="0" eaLnBrk="1" latinLnBrk="0" hangingPunct="1">
              <a:lnSpc>
                <a:spcPct val="90000"/>
              </a:lnSpc>
              <a:spcBef>
                <a:spcPct val="20000"/>
              </a:spcBef>
              <a:buSzPct val="80000"/>
              <a:buFont typeface="Arial" pitchFamily="34" charset="0"/>
              <a:buNone/>
            </a:pPr>
            <a:r>
              <a:rPr lang="en-US" dirty="0" smtClean="0"/>
              <a:t>Click to edit title style</a:t>
            </a:r>
            <a:endParaRPr lang="en-US" dirty="0"/>
          </a:p>
        </p:txBody>
      </p:sp>
    </p:spTree>
    <p:extLst>
      <p:ext uri="{BB962C8B-B14F-4D97-AF65-F5344CB8AC3E}">
        <p14:creationId xmlns:p14="http://schemas.microsoft.com/office/powerpoint/2010/main" val="438635402"/>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8" y="4343404"/>
            <a:ext cx="10237787" cy="461665"/>
          </a:xfrm>
        </p:spPr>
        <p:txBody>
          <a:bodyPr>
            <a:noAutofit/>
          </a:bodyPr>
          <a:lstStyle>
            <a:lvl1pPr marL="0" indent="0" algn="l">
              <a:lnSpc>
                <a:spcPct val="90000"/>
              </a:lnSpc>
              <a:spcBef>
                <a:spcPts val="0"/>
              </a:spcBef>
              <a:buNone/>
              <a:defRPr lang="en-US" sz="3599" kern="1200" spc="-71" baseline="0" dirty="0">
                <a:solidFill>
                  <a:schemeClr val="tx1">
                    <a:alpha val="99000"/>
                  </a:schemeClr>
                </a:solidFill>
                <a:latin typeface="+mj-lt"/>
                <a:ea typeface="+mn-ea"/>
                <a:cs typeface="+mn-cs"/>
              </a:defRPr>
            </a:lvl1pPr>
            <a:lvl2pPr marL="457091" indent="0" algn="ctr">
              <a:buNone/>
              <a:defRPr>
                <a:solidFill>
                  <a:schemeClr val="tx1">
                    <a:tint val="75000"/>
                  </a:schemeClr>
                </a:solidFill>
              </a:defRPr>
            </a:lvl2pPr>
            <a:lvl3pPr marL="914181" indent="0" algn="ctr">
              <a:buNone/>
              <a:defRPr>
                <a:solidFill>
                  <a:schemeClr val="tx1">
                    <a:tint val="75000"/>
                  </a:schemeClr>
                </a:solidFill>
              </a:defRPr>
            </a:lvl3pPr>
            <a:lvl4pPr marL="1371270" indent="0" algn="ctr">
              <a:buNone/>
              <a:defRPr>
                <a:solidFill>
                  <a:schemeClr val="tx1">
                    <a:tint val="75000"/>
                  </a:schemeClr>
                </a:solidFill>
              </a:defRPr>
            </a:lvl4pPr>
            <a:lvl5pPr marL="1828361" indent="0" algn="ctr">
              <a:buNone/>
              <a:defRPr>
                <a:solidFill>
                  <a:schemeClr val="tx1">
                    <a:tint val="75000"/>
                  </a:schemeClr>
                </a:solidFill>
              </a:defRPr>
            </a:lvl5pPr>
            <a:lvl6pPr marL="2285450" indent="0" algn="ctr">
              <a:buNone/>
              <a:defRPr>
                <a:solidFill>
                  <a:schemeClr val="tx1">
                    <a:tint val="75000"/>
                  </a:schemeClr>
                </a:solidFill>
              </a:defRPr>
            </a:lvl6pPr>
            <a:lvl7pPr marL="2742541" indent="0" algn="ctr">
              <a:buNone/>
              <a:defRPr>
                <a:solidFill>
                  <a:schemeClr val="tx1">
                    <a:tint val="75000"/>
                  </a:schemeClr>
                </a:solidFill>
              </a:defRPr>
            </a:lvl7pPr>
            <a:lvl8pPr marL="3199632" indent="0" algn="ctr">
              <a:buNone/>
              <a:defRPr>
                <a:solidFill>
                  <a:schemeClr val="tx1">
                    <a:tint val="75000"/>
                  </a:schemeClr>
                </a:solidFill>
              </a:defRPr>
            </a:lvl8pPr>
            <a:lvl9pPr marL="3656722" indent="0" algn="ctr">
              <a:buNone/>
              <a:defRPr>
                <a:solidFill>
                  <a:schemeClr val="tx1">
                    <a:tint val="75000"/>
                  </a:schemeClr>
                </a:solidFill>
              </a:defRPr>
            </a:lvl9pPr>
          </a:lstStyle>
          <a:p>
            <a:pPr marL="0" marR="0" lvl="0" indent="0" algn="l" defTabSz="914181"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3139" y="2739679"/>
            <a:ext cx="10245724"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598" b="0" kern="1200" cap="none" spc="-400" baseline="0" dirty="0" smtClean="0">
                <a:ln w="3175">
                  <a:noFill/>
                </a:ln>
                <a:solidFill>
                  <a:schemeClr val="tx2">
                    <a:alpha val="99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3138" y="1447800"/>
            <a:ext cx="10237787" cy="914096"/>
          </a:xfrm>
        </p:spPr>
        <p:txBody>
          <a:bodyPr wrap="square" anchor="b">
            <a:noAutofit/>
          </a:bodyPr>
          <a:lstStyle>
            <a:lvl1pPr marL="0" indent="0">
              <a:buNone/>
              <a:defRPr sz="6665" spc="-151">
                <a:solidFill>
                  <a:schemeClr val="tx1">
                    <a:alpha val="99000"/>
                  </a:schemeClr>
                </a:solidFill>
              </a:defRPr>
            </a:lvl1pPr>
          </a:lstStyle>
          <a:p>
            <a:pPr lvl="0"/>
            <a:r>
              <a:rPr lang="en-US" dirty="0" smtClean="0"/>
              <a:t>Click to edit Master text styles</a:t>
            </a:r>
          </a:p>
        </p:txBody>
      </p:sp>
    </p:spTree>
    <p:extLst>
      <p:ext uri="{BB962C8B-B14F-4D97-AF65-F5344CB8AC3E}">
        <p14:creationId xmlns:p14="http://schemas.microsoft.com/office/powerpoint/2010/main" val="3095763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15" name="Rectangle 14"/>
          <p:cNvSpPr/>
          <p:nvPr userDrawn="1"/>
        </p:nvSpPr>
        <p:spPr bwMode="gray">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4" tIns="45693" rIns="91384" bIns="45693" numCol="1" spcCol="0" rtlCol="0" anchor="ctr" anchorCtr="0" compatLnSpc="1">
            <a:prstTxWarp prst="textNoShape">
              <a:avLst/>
            </a:prstTxWarp>
          </a:bodyPr>
          <a:lstStyle/>
          <a:p>
            <a:pPr algn="ctr" defTabSz="913605"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16" name="Group 15"/>
          <p:cNvGrpSpPr/>
          <p:nvPr userDrawn="1"/>
        </p:nvGrpSpPr>
        <p:grpSpPr bwMode="black">
          <a:xfrm>
            <a:off x="872621" y="3005013"/>
            <a:ext cx="2400417" cy="2135547"/>
            <a:chOff x="4470400" y="2038516"/>
            <a:chExt cx="3238500" cy="2881148"/>
          </a:xfrm>
          <a:solidFill>
            <a:schemeClr val="accent2"/>
          </a:solidFill>
        </p:grpSpPr>
        <p:sp>
          <p:nvSpPr>
            <p:cNvPr id="17" name="Freeform 6"/>
            <p:cNvSpPr>
              <a:spLocks/>
            </p:cNvSpPr>
            <p:nvPr userDrawn="1"/>
          </p:nvSpPr>
          <p:spPr bwMode="black">
            <a:xfrm>
              <a:off x="4470400" y="2314576"/>
              <a:ext cx="1319213" cy="2605088"/>
            </a:xfrm>
            <a:custGeom>
              <a:avLst/>
              <a:gdLst>
                <a:gd name="T0" fmla="*/ 501 w 1663"/>
                <a:gd name="T1" fmla="*/ 0 h 3282"/>
                <a:gd name="T2" fmla="*/ 1663 w 1663"/>
                <a:gd name="T3" fmla="*/ 0 h 3282"/>
                <a:gd name="T4" fmla="*/ 1663 w 1663"/>
                <a:gd name="T5" fmla="*/ 1694 h 3282"/>
                <a:gd name="T6" fmla="*/ 1385 w 1663"/>
                <a:gd name="T7" fmla="*/ 1694 h 3282"/>
                <a:gd name="T8" fmla="*/ 1396 w 1663"/>
                <a:gd name="T9" fmla="*/ 3282 h 3282"/>
                <a:gd name="T10" fmla="*/ 0 w 1663"/>
                <a:gd name="T11" fmla="*/ 3282 h 3282"/>
                <a:gd name="T12" fmla="*/ 0 w 1663"/>
                <a:gd name="T13" fmla="*/ 2067 h 3282"/>
                <a:gd name="T14" fmla="*/ 501 w 166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3" h="3282">
                  <a:moveTo>
                    <a:pt x="501" y="0"/>
                  </a:moveTo>
                  <a:lnTo>
                    <a:pt x="1663" y="0"/>
                  </a:lnTo>
                  <a:lnTo>
                    <a:pt x="1663" y="1694"/>
                  </a:lnTo>
                  <a:lnTo>
                    <a:pt x="1385" y="1694"/>
                  </a:lnTo>
                  <a:lnTo>
                    <a:pt x="1396" y="3282"/>
                  </a:lnTo>
                  <a:lnTo>
                    <a:pt x="0" y="3282"/>
                  </a:lnTo>
                  <a:lnTo>
                    <a:pt x="0" y="2067"/>
                  </a:lnTo>
                  <a:lnTo>
                    <a:pt x="5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sp>
          <p:nvSpPr>
            <p:cNvPr id="18" name="Freeform 7"/>
            <p:cNvSpPr>
              <a:spLocks/>
            </p:cNvSpPr>
            <p:nvPr userDrawn="1"/>
          </p:nvSpPr>
          <p:spPr bwMode="black">
            <a:xfrm>
              <a:off x="6381750" y="2314576"/>
              <a:ext cx="1327150" cy="2605088"/>
            </a:xfrm>
            <a:custGeom>
              <a:avLst/>
              <a:gdLst>
                <a:gd name="T0" fmla="*/ 0 w 1673"/>
                <a:gd name="T1" fmla="*/ 0 h 3282"/>
                <a:gd name="T2" fmla="*/ 1169 w 1673"/>
                <a:gd name="T3" fmla="*/ 0 h 3282"/>
                <a:gd name="T4" fmla="*/ 1673 w 1673"/>
                <a:gd name="T5" fmla="*/ 2067 h 3282"/>
                <a:gd name="T6" fmla="*/ 1673 w 1673"/>
                <a:gd name="T7" fmla="*/ 3282 h 3282"/>
                <a:gd name="T8" fmla="*/ 268 w 1673"/>
                <a:gd name="T9" fmla="*/ 3282 h 3282"/>
                <a:gd name="T10" fmla="*/ 279 w 1673"/>
                <a:gd name="T11" fmla="*/ 1694 h 3282"/>
                <a:gd name="T12" fmla="*/ 0 w 1673"/>
                <a:gd name="T13" fmla="*/ 1694 h 3282"/>
                <a:gd name="T14" fmla="*/ 0 w 167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3" h="3282">
                  <a:moveTo>
                    <a:pt x="0" y="0"/>
                  </a:moveTo>
                  <a:lnTo>
                    <a:pt x="1169" y="0"/>
                  </a:lnTo>
                  <a:lnTo>
                    <a:pt x="1673" y="2067"/>
                  </a:lnTo>
                  <a:lnTo>
                    <a:pt x="1673" y="3282"/>
                  </a:lnTo>
                  <a:lnTo>
                    <a:pt x="268" y="3282"/>
                  </a:lnTo>
                  <a:lnTo>
                    <a:pt x="279" y="1694"/>
                  </a:lnTo>
                  <a:lnTo>
                    <a:pt x="0" y="169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sp>
          <p:nvSpPr>
            <p:cNvPr id="19" name="Rectangle 8"/>
            <p:cNvSpPr>
              <a:spLocks noChangeArrowheads="1"/>
            </p:cNvSpPr>
            <p:nvPr userDrawn="1"/>
          </p:nvSpPr>
          <p:spPr bwMode="black">
            <a:xfrm>
              <a:off x="5916613" y="2314578"/>
              <a:ext cx="338138" cy="1118394"/>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sp>
          <p:nvSpPr>
            <p:cNvPr id="20" name="Rectangle 9"/>
            <p:cNvSpPr>
              <a:spLocks noChangeArrowheads="1"/>
            </p:cNvSpPr>
            <p:nvPr userDrawn="1"/>
          </p:nvSpPr>
          <p:spPr bwMode="black">
            <a:xfrm>
              <a:off x="5172076"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sp>
          <p:nvSpPr>
            <p:cNvPr id="21" name="Rectangle 10"/>
            <p:cNvSpPr>
              <a:spLocks noChangeArrowheads="1"/>
            </p:cNvSpPr>
            <p:nvPr userDrawn="1"/>
          </p:nvSpPr>
          <p:spPr bwMode="black">
            <a:xfrm>
              <a:off x="6381750"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1218541"/>
              <a:endParaRPr lang="en-US" sz="3199" dirty="0">
                <a:solidFill>
                  <a:srgbClr val="5F5F5F"/>
                </a:solidFill>
              </a:endParaRPr>
            </a:p>
          </p:txBody>
        </p:sp>
      </p:grpSp>
      <p:sp>
        <p:nvSpPr>
          <p:cNvPr id="3" name="Subtitle 2"/>
          <p:cNvSpPr>
            <a:spLocks noGrp="1"/>
          </p:cNvSpPr>
          <p:nvPr>
            <p:ph type="subTitle" idx="1" hasCustomPrompt="1"/>
          </p:nvPr>
        </p:nvSpPr>
        <p:spPr>
          <a:xfrm>
            <a:off x="3474720" y="3443918"/>
            <a:ext cx="6949440" cy="1195462"/>
          </a:xfrm>
        </p:spPr>
        <p:txBody>
          <a:bodyPr vert="horz" wrap="square" lIns="137166" tIns="137166" rIns="0" bIns="0" rtlCol="0" anchor="ctr" anchorCtr="0">
            <a:spAutoFit/>
          </a:bodyPr>
          <a:lstStyle>
            <a:lvl1pPr marL="574560" indent="-571385">
              <a:buNone/>
              <a:defRPr lang="en-US" sz="4399" spc="-100" dirty="0" smtClean="0">
                <a:solidFill>
                  <a:schemeClr val="tx1">
                    <a:alpha val="99000"/>
                  </a:schemeClr>
                </a:solidFill>
                <a:latin typeface="Segoe UI Light" pitchFamily="34" charset="0"/>
              </a:defRPr>
            </a:lvl1pPr>
            <a:lvl2pPr marL="346005" indent="-342832">
              <a:buNone/>
              <a:defRPr lang="en-US" spc="-51" dirty="0" smtClean="0">
                <a:solidFill>
                  <a:schemeClr val="tx1">
                    <a:alpha val="99000"/>
                  </a:schemeClr>
                </a:solidFill>
              </a:defRPr>
            </a:lvl2pPr>
          </a:lstStyle>
          <a:p>
            <a:pPr marL="3175" lvl="0" indent="0">
              <a:spcBef>
                <a:spcPts val="0"/>
              </a:spcBef>
              <a:spcAft>
                <a:spcPts val="900"/>
              </a:spcAft>
              <a:buSzPct val="80000"/>
            </a:pPr>
            <a:r>
              <a:rPr lang="en-US" dirty="0" smtClean="0"/>
              <a:t>Click to edit Master text styles</a:t>
            </a:r>
          </a:p>
          <a:p>
            <a:pPr marL="3175" lvl="1" indent="0">
              <a:spcBef>
                <a:spcPts val="0"/>
              </a:spcBef>
              <a:spcAft>
                <a:spcPts val="900"/>
              </a:spcAft>
              <a:buSzPct val="80000"/>
            </a:pPr>
            <a:r>
              <a:rPr lang="en-US" dirty="0" smtClean="0"/>
              <a:t>Second level</a:t>
            </a:r>
          </a:p>
        </p:txBody>
      </p:sp>
      <p:sp>
        <p:nvSpPr>
          <p:cNvPr id="5" name="Text Placeholder 4"/>
          <p:cNvSpPr>
            <a:spLocks noGrp="1"/>
          </p:cNvSpPr>
          <p:nvPr>
            <p:ph type="body" sz="quarter" idx="11"/>
          </p:nvPr>
        </p:nvSpPr>
        <p:spPr>
          <a:xfrm>
            <a:off x="521208" y="228601"/>
            <a:ext cx="11146537" cy="757131"/>
          </a:xfrm>
        </p:spPr>
        <p:txBody>
          <a:bodyPr vert="horz" wrap="square" lIns="0" tIns="0" rIns="0" bIns="0" rtlCol="0" anchor="t">
            <a:spAutoFit/>
          </a:bodyPr>
          <a:lstStyle>
            <a:lvl1pPr marL="0" indent="0">
              <a:buNone/>
              <a:defRPr lang="en-US" sz="5465" b="0" cap="none" spc="-100" dirty="0" smtClean="0">
                <a:ln w="3175">
                  <a:noFill/>
                </a:ln>
                <a:solidFill>
                  <a:schemeClr val="tx1">
                    <a:alpha val="99000"/>
                  </a:schemeClr>
                </a:solidFill>
                <a:effectLst/>
                <a:latin typeface="Segoe UI Light" pitchFamily="34" charset="0"/>
                <a:cs typeface="Arial" charset="0"/>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0188644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7"/>
            <a:ext cx="2506560"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a:solidFill>
                  <a:schemeClr val="tx1">
                    <a:alpha val="99000"/>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buFont typeface="Wingdings" pitchFamily="2" charset="2"/>
              <a:buNone/>
              <a:defRPr sz="3999">
                <a:solidFill>
                  <a:schemeClr val="tx1">
                    <a:alpha val="99000"/>
                  </a:schemeClr>
                </a:solidFill>
              </a:defRPr>
            </a:lvl1pPr>
            <a:lvl2pPr marL="284105" marR="0" indent="0" algn="l" defTabSz="914181" rtl="0" eaLnBrk="1" fontAlgn="auto" latinLnBrk="0" hangingPunct="1">
              <a:lnSpc>
                <a:spcPct val="90000"/>
              </a:lnSpc>
              <a:spcBef>
                <a:spcPct val="20000"/>
              </a:spcBef>
              <a:spcAft>
                <a:spcPts val="0"/>
              </a:spcAft>
              <a:buClrTx/>
              <a:buSzPct val="90000"/>
              <a:buFont typeface="Wingdings" pitchFamily="2" charset="2"/>
              <a:buNone/>
              <a:tabLst/>
              <a:defRPr lang="en-US" sz="2399" kern="1200" spc="0" baseline="0" dirty="0" smtClean="0">
                <a:solidFill>
                  <a:schemeClr val="tx1">
                    <a:alpha val="99000"/>
                  </a:schemeClr>
                </a:solidFill>
                <a:latin typeface="+mn-lt"/>
                <a:ea typeface="+mn-ea"/>
                <a:cs typeface="+mn-cs"/>
              </a:defRPr>
            </a:lvl2pPr>
            <a:lvl3pPr marL="517423" indent="0">
              <a:buFont typeface="Wingdings" pitchFamily="2" charset="2"/>
              <a:buNone/>
              <a:tabLst/>
              <a:defRPr>
                <a:solidFill>
                  <a:schemeClr val="tx1">
                    <a:alpha val="99000"/>
                  </a:schemeClr>
                </a:solidFill>
                <a:latin typeface="+mn-lt"/>
              </a:defRPr>
            </a:lvl3pPr>
            <a:lvl4pPr marL="741215" indent="0">
              <a:buFont typeface="Wingdings" pitchFamily="2" charset="2"/>
              <a:buNone/>
              <a:defRPr>
                <a:solidFill>
                  <a:schemeClr val="tx1">
                    <a:alpha val="99000"/>
                  </a:schemeClr>
                </a:solidFill>
                <a:latin typeface="+mn-lt"/>
              </a:defRPr>
            </a:lvl4pPr>
            <a:lvl5pPr marL="914217"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7466775"/>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2">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26507782"/>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1">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4347331"/>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20700" y="1447800"/>
            <a:ext cx="5394960" cy="2351413"/>
          </a:xfrm>
        </p:spPr>
        <p:txBody>
          <a:bodyPr>
            <a:spAutoFit/>
          </a:bodyPr>
          <a:lstStyle>
            <a:lvl1pPr marL="292042" indent="-292042">
              <a:spcBef>
                <a:spcPts val="1200"/>
              </a:spcBef>
              <a:buClr>
                <a:schemeClr val="tx1"/>
              </a:buClr>
              <a:buFont typeface="Wingdings" pitchFamily="2" charset="2"/>
              <a:buChar char=""/>
              <a:defRPr/>
            </a:lvl1pPr>
            <a:lvl2pPr marL="520596" indent="-228555">
              <a:defRPr sz="2000"/>
            </a:lvl2pPr>
            <a:lvl3pPr marL="685665" indent="-165068">
              <a:tabLst/>
              <a:defRPr sz="2000"/>
            </a:lvl3pPr>
            <a:lvl4pPr marL="863427" indent="-177765">
              <a:defRPr/>
            </a:lvl4pPr>
            <a:lvl5pPr marL="1028495" indent="-16506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7" y="1447800"/>
            <a:ext cx="5394960" cy="2351156"/>
          </a:xfrm>
        </p:spPr>
        <p:txBody>
          <a:bodyPr>
            <a:spAutoFit/>
          </a:bodyPr>
          <a:lstStyle>
            <a:lvl1pPr marL="339658" indent="-339658">
              <a:spcBef>
                <a:spcPts val="1200"/>
              </a:spcBef>
              <a:buFont typeface="Wingdings" pitchFamily="2" charset="2"/>
              <a:buChar char=""/>
              <a:defRPr lang="en-US" sz="3599" kern="1200" spc="-71" baseline="0" dirty="0" smtClean="0">
                <a:solidFill>
                  <a:schemeClr val="tx1">
                    <a:alpha val="99000"/>
                  </a:schemeClr>
                </a:solidFill>
                <a:latin typeface="+mj-lt"/>
                <a:ea typeface="+mn-ea"/>
                <a:cs typeface="+mn-cs"/>
              </a:defRPr>
            </a:lvl1pPr>
            <a:lvl2pPr marL="634873" indent="-342832">
              <a:defRPr lang="en-US" sz="2000" kern="1200" spc="0" baseline="0" dirty="0" smtClean="0">
                <a:solidFill>
                  <a:schemeClr val="tx1">
                    <a:alpha val="99000"/>
                  </a:schemeClr>
                </a:solidFill>
                <a:latin typeface="+mn-lt"/>
                <a:ea typeface="+mn-ea"/>
                <a:cs typeface="+mn-cs"/>
              </a:defRPr>
            </a:lvl2pPr>
            <a:lvl3pPr marL="863427" indent="-342832">
              <a:defRPr lang="en-US" sz="2000" kern="1200" spc="0" baseline="0" dirty="0" smtClean="0">
                <a:solidFill>
                  <a:schemeClr val="tx1">
                    <a:alpha val="99000"/>
                  </a:schemeClr>
                </a:solidFill>
                <a:latin typeface="+mn-lt"/>
                <a:ea typeface="+mn-ea"/>
                <a:cs typeface="+mn-cs"/>
              </a:defRPr>
            </a:lvl3pPr>
            <a:lvl4pPr marL="1028495" indent="-342832">
              <a:defRPr lang="en-US" sz="2000" kern="1200" spc="0" baseline="0" dirty="0" smtClean="0">
                <a:solidFill>
                  <a:schemeClr val="tx1">
                    <a:alpha val="99000"/>
                  </a:schemeClr>
                </a:solidFill>
                <a:latin typeface="+mn-lt"/>
                <a:ea typeface="+mn-ea"/>
                <a:cs typeface="+mn-cs"/>
              </a:defRPr>
            </a:lvl4pPr>
            <a:lvl5pPr marL="1206260" indent="-342832">
              <a:defRPr lang="en-US" sz="2000" kern="1200" spc="0" baseline="0" dirty="0">
                <a:solidFill>
                  <a:schemeClr val="tx1">
                    <a:alpha val="99000"/>
                  </a:schemeClr>
                </a:solidFill>
                <a:latin typeface="+mn-lt"/>
                <a:ea typeface="+mn-ea"/>
                <a:cs typeface="+mn-cs"/>
              </a:defRPr>
            </a:lvl5pPr>
          </a:lstStyle>
          <a:p>
            <a:pPr marL="292042" marR="0" lvl="0"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042" marR="0" lvl="1"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042" marR="0" lvl="2"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042" marR="0" lvl="3"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042" marR="0" lvl="4" indent="-292042" algn="l" defTabSz="914181"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4230946489"/>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dirty="0" smtClean="0"/>
              <a:t>Click to edit Master title style</a:t>
            </a:r>
            <a:endParaRPr lang="en-US" dirty="0"/>
          </a:p>
        </p:txBody>
      </p:sp>
      <p:sp>
        <p:nvSpPr>
          <p:cNvPr id="3" name="Content Placeholder 2"/>
          <p:cNvSpPr>
            <a:spLocks noGrp="1"/>
          </p:cNvSpPr>
          <p:nvPr>
            <p:ph sz="half" idx="1"/>
          </p:nvPr>
        </p:nvSpPr>
        <p:spPr>
          <a:xfrm>
            <a:off x="519113" y="1447803"/>
            <a:ext cx="5486400" cy="2000548"/>
          </a:xfrm>
        </p:spPr>
        <p:txBody>
          <a:bodyPr/>
          <a:lstStyle>
            <a:lvl1pPr marL="341244" indent="-341244">
              <a:lnSpc>
                <a:spcPct val="90000"/>
              </a:lnSpc>
              <a:buSzPct val="80000"/>
              <a:buFont typeface="Arial" pitchFamily="34" charset="0"/>
              <a:buChar char="•"/>
              <a:defRPr sz="3199"/>
            </a:lvl1pPr>
            <a:lvl2pPr marL="626937" indent="-285693">
              <a:lnSpc>
                <a:spcPct val="90000"/>
              </a:lnSpc>
              <a:buSzPct val="80000"/>
              <a:buFont typeface="Arial" pitchFamily="34" charset="0"/>
              <a:buChar char="•"/>
              <a:defRPr sz="2799"/>
            </a:lvl2pPr>
            <a:lvl3pPr marL="914217" indent="-287280">
              <a:lnSpc>
                <a:spcPct val="90000"/>
              </a:lnSpc>
              <a:buSzPct val="80000"/>
              <a:buFont typeface="Arial" pitchFamily="34" charset="0"/>
              <a:buChar char="•"/>
              <a:defRPr sz="2399"/>
            </a:lvl3pPr>
            <a:lvl4pPr marL="1712572" indent="-225380">
              <a:lnSpc>
                <a:spcPct val="90000"/>
              </a:lnSpc>
              <a:buSzPct val="80000"/>
              <a:buFont typeface="Arial" pitchFamily="34" charset="0"/>
              <a:buChar char="•"/>
              <a:defRPr sz="2000"/>
            </a:lvl4pPr>
            <a:lvl5pPr marL="1944298" indent="-23172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3"/>
            <a:ext cx="5486400" cy="2000163"/>
          </a:xfrm>
        </p:spPr>
        <p:txBody>
          <a:bodyPr/>
          <a:lstStyle>
            <a:lvl1pPr marL="457107" indent="-457107">
              <a:lnSpc>
                <a:spcPct val="90000"/>
              </a:lnSpc>
              <a:buSzPct val="80000"/>
              <a:buFont typeface="Arial" pitchFamily="34" charset="0"/>
              <a:buChar char="•"/>
              <a:defRPr lang="en-US" sz="3199" kern="1200" spc="-71" baseline="0" dirty="0" smtClean="0">
                <a:solidFill>
                  <a:schemeClr val="tx1">
                    <a:alpha val="99000"/>
                  </a:schemeClr>
                </a:solidFill>
                <a:latin typeface="+mj-lt"/>
                <a:ea typeface="+mn-ea"/>
                <a:cs typeface="+mn-cs"/>
              </a:defRPr>
            </a:lvl1pPr>
            <a:lvl2pPr marL="798354" indent="-457107">
              <a:lnSpc>
                <a:spcPct val="90000"/>
              </a:lnSpc>
              <a:buSzPct val="80000"/>
              <a:buFont typeface="Arial" pitchFamily="34" charset="0"/>
              <a:buChar char="•"/>
              <a:defRPr lang="en-US" sz="2799" kern="1200" spc="0" baseline="0" dirty="0" smtClean="0">
                <a:solidFill>
                  <a:schemeClr val="tx1">
                    <a:alpha val="99000"/>
                  </a:schemeClr>
                </a:solidFill>
                <a:latin typeface="+mn-lt"/>
                <a:ea typeface="+mn-ea"/>
                <a:cs typeface="+mn-cs"/>
              </a:defRPr>
            </a:lvl2pPr>
            <a:lvl3pPr marL="969768" indent="-342832">
              <a:lnSpc>
                <a:spcPct val="90000"/>
              </a:lnSpc>
              <a:buSzPct val="80000"/>
              <a:buFont typeface="Arial" pitchFamily="34" charset="0"/>
              <a:buChar char="•"/>
              <a:defRPr lang="en-US" sz="2399" kern="1200" spc="0" baseline="0" dirty="0" smtClean="0">
                <a:solidFill>
                  <a:schemeClr val="tx1">
                    <a:alpha val="99000"/>
                  </a:schemeClr>
                </a:solidFill>
                <a:latin typeface="+mn-lt"/>
                <a:ea typeface="+mn-ea"/>
                <a:cs typeface="+mn-cs"/>
              </a:defRPr>
            </a:lvl3pPr>
            <a:lvl4pPr marL="1830022" indent="-342832">
              <a:lnSpc>
                <a:spcPct val="90000"/>
              </a:lnSpc>
              <a:buSzPct val="80000"/>
              <a:buFont typeface="Arial" pitchFamily="34" charset="0"/>
              <a:buChar char="•"/>
              <a:defRPr lang="en-US" sz="2000" kern="1200" spc="0" baseline="0" dirty="0" smtClean="0">
                <a:solidFill>
                  <a:schemeClr val="tx1">
                    <a:alpha val="99000"/>
                  </a:schemeClr>
                </a:solidFill>
                <a:latin typeface="+mn-lt"/>
                <a:ea typeface="+mn-ea"/>
                <a:cs typeface="+mn-cs"/>
              </a:defRPr>
            </a:lvl4pPr>
            <a:lvl5pPr marL="2055402" indent="-342832">
              <a:lnSpc>
                <a:spcPct val="90000"/>
              </a:lnSpc>
              <a:buSzPct val="80000"/>
              <a:buFont typeface="Arial" pitchFamily="34" charset="0"/>
              <a:buChar char="•"/>
              <a:defRPr lang="en-US" sz="2000" kern="1200" spc="0" baseline="0" dirty="0">
                <a:solidFill>
                  <a:schemeClr val="tx1">
                    <a:alpha val="99000"/>
                  </a:schemeClr>
                </a:solidFill>
                <a:latin typeface="+mn-lt"/>
                <a:ea typeface="+mn-ea"/>
                <a:cs typeface="+mn-cs"/>
              </a:defRPr>
            </a:lvl5pPr>
            <a:lvl6pPr>
              <a:defRPr sz="1866"/>
            </a:lvl6pPr>
            <a:lvl7pPr>
              <a:defRPr sz="1866"/>
            </a:lvl7pPr>
            <a:lvl8pPr>
              <a:defRPr sz="1866"/>
            </a:lvl8pPr>
            <a:lvl9pPr>
              <a:defRPr sz="1866"/>
            </a:lvl9pPr>
          </a:lstStyle>
          <a:p>
            <a:pPr marL="341244" marR="0" lvl="0"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Click to edit Master text styles</a:t>
            </a:r>
          </a:p>
          <a:p>
            <a:pPr marL="341244" marR="0" lvl="1"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Second level</a:t>
            </a:r>
          </a:p>
          <a:p>
            <a:pPr marL="341244" marR="0" lvl="2"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Third level</a:t>
            </a:r>
          </a:p>
          <a:p>
            <a:pPr marL="341244" marR="0" lvl="3"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Fourth level</a:t>
            </a:r>
          </a:p>
          <a:p>
            <a:pPr marL="341244" marR="0" lvl="4" indent="-341244" algn="l" defTabSz="914181" rtl="0" eaLnBrk="1" fontAlgn="auto" latinLnBrk="0" hangingPunct="1">
              <a:lnSpc>
                <a:spcPct val="90000"/>
              </a:lnSpc>
              <a:spcBef>
                <a:spcPct val="20000"/>
              </a:spcBef>
              <a:spcAft>
                <a:spcPts val="0"/>
              </a:spcAft>
              <a:buClrTx/>
              <a:buSzPct val="80000"/>
              <a:buFont typeface="Arial" pitchFamily="34" charset="0"/>
              <a:buChar char="•"/>
              <a:tabLst/>
            </a:pPr>
            <a:r>
              <a:rPr lang="en-US" smtClean="0"/>
              <a:t>Fifth level</a:t>
            </a:r>
            <a:endParaRPr lang="en-US" dirty="0"/>
          </a:p>
        </p:txBody>
      </p:sp>
    </p:spTree>
    <p:extLst>
      <p:ext uri="{BB962C8B-B14F-4D97-AF65-F5344CB8AC3E}">
        <p14:creationId xmlns:p14="http://schemas.microsoft.com/office/powerpoint/2010/main" val="2112322999"/>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3"/>
            <a:ext cx="5486400" cy="443199"/>
          </a:xfrm>
        </p:spPr>
        <p:txBody>
          <a:bodyPr anchor="b"/>
          <a:lstStyle>
            <a:lvl1pPr marL="0" indent="0">
              <a:lnSpc>
                <a:spcPct val="90000"/>
              </a:lnSpc>
              <a:spcBef>
                <a:spcPts val="0"/>
              </a:spcBef>
              <a:buNone/>
              <a:defRPr sz="3199" b="0">
                <a:latin typeface="Segoe UI Light" pitchFamily="34" charset="0"/>
              </a:defRPr>
            </a:lvl1pPr>
            <a:lvl2pPr marL="457091" indent="0">
              <a:buNone/>
              <a:defRPr sz="2000" b="1"/>
            </a:lvl2pPr>
            <a:lvl3pPr marL="914181" indent="0">
              <a:buNone/>
              <a:defRPr sz="1866" b="1"/>
            </a:lvl3pPr>
            <a:lvl4pPr marL="1371270" indent="0">
              <a:buNone/>
              <a:defRPr sz="1600" b="1"/>
            </a:lvl4pPr>
            <a:lvl5pPr marL="1828361" indent="0">
              <a:buNone/>
              <a:defRPr sz="1600" b="1"/>
            </a:lvl5pPr>
            <a:lvl6pPr marL="2285450" indent="0">
              <a:buNone/>
              <a:defRPr sz="1600" b="1"/>
            </a:lvl6pPr>
            <a:lvl7pPr marL="2742541"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145" indent="-403145">
              <a:buSzPct val="80000"/>
              <a:buFont typeface="Arial" pitchFamily="34" charset="0"/>
              <a:buChar char="•"/>
              <a:defRPr sz="2799"/>
            </a:lvl1pPr>
            <a:lvl2pPr marL="744389" indent="-322198">
              <a:buSzPct val="80000"/>
              <a:buFont typeface="Arial" pitchFamily="34" charset="0"/>
              <a:buChar char="•"/>
              <a:defRPr sz="2799"/>
            </a:lvl2pPr>
            <a:lvl3pPr marL="1026907" indent="-282519" defTabSz="1030082">
              <a:buSzPct val="80000"/>
              <a:buFont typeface="Arial" pitchFamily="34" charset="0"/>
              <a:buChar char="•"/>
              <a:defRPr sz="2399"/>
            </a:lvl3pPr>
            <a:lvl4pPr marL="1317363" indent="-287280">
              <a:buSzPct val="80000"/>
              <a:buFont typeface="Arial" pitchFamily="34" charset="0"/>
              <a:buChar char="•"/>
              <a:defRPr sz="2000"/>
            </a:lvl4pPr>
            <a:lvl5pPr marL="1541155" indent="-223793">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3"/>
            <a:ext cx="5486400" cy="443199"/>
          </a:xfrm>
        </p:spPr>
        <p:txBody>
          <a:bodyPr anchor="b"/>
          <a:lstStyle>
            <a:lvl1pPr marL="0" indent="0">
              <a:lnSpc>
                <a:spcPct val="90000"/>
              </a:lnSpc>
              <a:spcBef>
                <a:spcPts val="0"/>
              </a:spcBef>
              <a:buNone/>
              <a:defRPr sz="3199" b="0">
                <a:latin typeface="Segoe UI Light" pitchFamily="34" charset="0"/>
              </a:defRPr>
            </a:lvl1pPr>
            <a:lvl2pPr marL="457091" indent="0">
              <a:buNone/>
              <a:defRPr sz="2000" b="1"/>
            </a:lvl2pPr>
            <a:lvl3pPr marL="914181" indent="0">
              <a:buNone/>
              <a:defRPr sz="1866" b="1"/>
            </a:lvl3pPr>
            <a:lvl4pPr marL="1371270" indent="0">
              <a:buNone/>
              <a:defRPr sz="1600" b="1"/>
            </a:lvl4pPr>
            <a:lvl5pPr marL="1828361" indent="0">
              <a:buNone/>
              <a:defRPr sz="1600" b="1"/>
            </a:lvl5pPr>
            <a:lvl6pPr marL="2285450" indent="0">
              <a:buNone/>
              <a:defRPr sz="1600" b="1"/>
            </a:lvl6pPr>
            <a:lvl7pPr marL="2742541"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62" indent="-296262">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107" indent="-45710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5022" indent="-342832">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913" indent="-342832">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220" indent="-342832">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913" indent="-342832">
              <a:defRPr sz="1600"/>
            </a:lvl6pPr>
            <a:lvl7pPr marL="1603055" indent="-285693">
              <a:defRPr sz="1600"/>
            </a:lvl7pPr>
            <a:lvl8pPr>
              <a:defRPr sz="1600"/>
            </a:lvl8pPr>
            <a:lvl9pPr>
              <a:defRPr sz="1600"/>
            </a:lvl9pPr>
          </a:lstStyle>
          <a:p>
            <a:pPr marL="403145" lvl="0" indent="-403145" algn="l" defTabSz="914181" rtl="0" eaLnBrk="1" latinLnBrk="0" hangingPunct="1">
              <a:lnSpc>
                <a:spcPct val="90000"/>
              </a:lnSpc>
              <a:spcBef>
                <a:spcPct val="20000"/>
              </a:spcBef>
              <a:buSzPct val="80000"/>
            </a:pPr>
            <a:r>
              <a:rPr lang="en-US" smtClean="0"/>
              <a:t>Click to edit Master text styles</a:t>
            </a:r>
          </a:p>
          <a:p>
            <a:pPr marL="403145" lvl="1" indent="-403145" algn="l" defTabSz="914181" rtl="0" eaLnBrk="1" latinLnBrk="0" hangingPunct="1">
              <a:lnSpc>
                <a:spcPct val="90000"/>
              </a:lnSpc>
              <a:spcBef>
                <a:spcPct val="20000"/>
              </a:spcBef>
              <a:buSzPct val="80000"/>
            </a:pPr>
            <a:r>
              <a:rPr lang="en-US" smtClean="0"/>
              <a:t>Second level</a:t>
            </a:r>
          </a:p>
          <a:p>
            <a:pPr marL="403145" lvl="2" indent="-403145" algn="l" defTabSz="914181" rtl="0" eaLnBrk="1" latinLnBrk="0" hangingPunct="1">
              <a:lnSpc>
                <a:spcPct val="90000"/>
              </a:lnSpc>
              <a:spcBef>
                <a:spcPct val="20000"/>
              </a:spcBef>
              <a:buSzPct val="80000"/>
            </a:pPr>
            <a:r>
              <a:rPr lang="en-US" smtClean="0"/>
              <a:t>Third level</a:t>
            </a:r>
          </a:p>
          <a:p>
            <a:pPr marL="403145" lvl="3" indent="-403145" algn="l" defTabSz="914181" rtl="0" eaLnBrk="1" latinLnBrk="0" hangingPunct="1">
              <a:lnSpc>
                <a:spcPct val="90000"/>
              </a:lnSpc>
              <a:spcBef>
                <a:spcPct val="20000"/>
              </a:spcBef>
              <a:buSzPct val="80000"/>
            </a:pPr>
            <a:r>
              <a:rPr lang="en-US" smtClean="0"/>
              <a:t>Fourth level</a:t>
            </a:r>
          </a:p>
          <a:p>
            <a:pPr marL="403145" lvl="4" indent="-403145" algn="l" defTabSz="914181"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4068888524"/>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3999">
                <a:solidFill>
                  <a:schemeClr val="tx2">
                    <a:alpha val="99000"/>
                  </a:schemeClr>
                </a:solidFill>
                <a:latin typeface="+mj-lt"/>
              </a:defRPr>
            </a:lvl1pPr>
            <a:lvl2pPr marL="0" indent="0">
              <a:buNone/>
              <a:defRPr sz="2000"/>
            </a:lvl2pPr>
            <a:lvl3pPr marL="233316" indent="0">
              <a:buNone/>
              <a:defRPr sz="2000"/>
            </a:lvl3pPr>
            <a:lvl4pPr marL="457107" indent="0">
              <a:buNone/>
              <a:defRPr sz="2000"/>
            </a:lvl4pPr>
            <a:lvl5pPr marL="693599"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2461956"/>
          </a:xfrm>
        </p:spPr>
        <p:txBody>
          <a:bodyPr/>
          <a:lstStyle>
            <a:lvl1pPr marL="0" indent="0">
              <a:spcBef>
                <a:spcPts val="1200"/>
              </a:spcBef>
              <a:buNone/>
              <a:defRPr lang="en-US" sz="3999" kern="1200" spc="-71" baseline="0" dirty="0" smtClean="0">
                <a:solidFill>
                  <a:schemeClr val="tx2">
                    <a:alpha val="99000"/>
                  </a:schemeClr>
                </a:solidFill>
                <a:latin typeface="+mj-lt"/>
                <a:ea typeface="+mn-ea"/>
                <a:cs typeface="+mn-cs"/>
              </a:defRPr>
            </a:lvl1pPr>
            <a:lvl2pPr marL="3175"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16"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281"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252"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4220210297"/>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3999">
                <a:solidFill>
                  <a:schemeClr val="tx1">
                    <a:alpha val="99000"/>
                  </a:schemeClr>
                </a:solidFill>
                <a:latin typeface="+mj-lt"/>
              </a:defRPr>
            </a:lvl1pPr>
            <a:lvl2pPr marL="0" indent="0">
              <a:buNone/>
              <a:defRPr sz="2000">
                <a:solidFill>
                  <a:schemeClr val="tx1">
                    <a:alpha val="99000"/>
                  </a:schemeClr>
                </a:solidFill>
              </a:defRPr>
            </a:lvl2pPr>
            <a:lvl3pPr marL="233316" indent="0">
              <a:buNone/>
              <a:defRPr sz="2000">
                <a:solidFill>
                  <a:schemeClr val="tx1">
                    <a:alpha val="99000"/>
                  </a:schemeClr>
                </a:solidFill>
              </a:defRPr>
            </a:lvl3pPr>
            <a:lvl4pPr marL="457107" indent="0">
              <a:buNone/>
              <a:defRPr sz="2000">
                <a:solidFill>
                  <a:schemeClr val="tx1">
                    <a:alpha val="99000"/>
                  </a:schemeClr>
                </a:solidFill>
              </a:defRPr>
            </a:lvl4pPr>
            <a:lvl5pPr marL="693599" indent="0">
              <a:buNone/>
              <a:defRPr sz="2000">
                <a:solidFill>
                  <a:schemeClr val="tx1">
                    <a:alpha val="99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2461956"/>
          </a:xfrm>
        </p:spPr>
        <p:txBody>
          <a:bodyPr/>
          <a:lstStyle>
            <a:lvl1pPr marL="0" indent="0">
              <a:spcBef>
                <a:spcPts val="1200"/>
              </a:spcBef>
              <a:buNone/>
              <a:defRPr lang="en-US" sz="3999" kern="1200" spc="-71" baseline="0" dirty="0" smtClean="0">
                <a:solidFill>
                  <a:schemeClr val="tx1">
                    <a:alpha val="99000"/>
                  </a:schemeClr>
                </a:solidFill>
                <a:latin typeface="+mj-lt"/>
                <a:ea typeface="+mn-ea"/>
                <a:cs typeface="+mn-cs"/>
              </a:defRPr>
            </a:lvl1pPr>
            <a:lvl2pPr marL="3175"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16"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281"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252" marR="0" indent="0" algn="l" defTabSz="914181"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181"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1944380220"/>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952607975"/>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1005929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00252"/>
          </a:xfrm>
          <a:prstGeom prst="rect">
            <a:avLst/>
          </a:prstGeom>
          <a:noFill/>
          <a:ln w="12700">
            <a:noFill/>
            <a:miter lim="800000"/>
            <a:headEnd type="none" w="sm" len="sm"/>
            <a:tailEnd type="none" w="sm" len="sm"/>
          </a:ln>
          <a:effectLst/>
        </p:spPr>
        <p:txBody>
          <a:bodyPr vert="horz" wrap="square" lIns="91390" tIns="45695" rIns="91390" bIns="45695" numCol="1" anchor="t" anchorCtr="0" compatLnSpc="1">
            <a:prstTxWarp prst="textNoShape">
              <a:avLst/>
            </a:prstTxWarp>
            <a:spAutoFit/>
          </a:bodyPr>
          <a:lstStyle/>
          <a:p>
            <a:pPr algn="ctr" defTabSz="913765" eaLnBrk="0" hangingPunct="0"/>
            <a:r>
              <a:rPr lang="en-US" sz="667" dirty="0">
                <a:solidFill>
                  <a:schemeClr val="bg1">
                    <a:alpha val="99000"/>
                  </a:schemeClr>
                </a:solidFill>
                <a:latin typeface="Segoe UI" pitchFamily="34" charset="0"/>
                <a:cs typeface="Arial" charset="0"/>
              </a:rPr>
              <a:t>© </a:t>
            </a:r>
            <a:r>
              <a:rPr lang="en-US" sz="667" dirty="0" smtClean="0">
                <a:solidFill>
                  <a:schemeClr val="bg1">
                    <a:alpha val="99000"/>
                  </a:schemeClr>
                </a:solidFill>
                <a:latin typeface="Segoe UI" pitchFamily="34" charset="0"/>
                <a:cs typeface="Arial" charset="0"/>
              </a:rPr>
              <a:t>2012 Microsoft </a:t>
            </a:r>
            <a:r>
              <a:rPr lang="en-US" sz="667"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3765" eaLnBrk="0" hangingPunct="0"/>
            <a:r>
              <a:rPr lang="en-US" sz="667"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chemeClr val="bg1">
                    <a:alpha val="99000"/>
                  </a:schemeClr>
                </a:solidFill>
                <a:latin typeface="Segoe UI" pitchFamily="34" charset="0"/>
                <a:cs typeface="Arial" charset="0"/>
              </a:rPr>
              <a:t>MICROSOFT </a:t>
            </a:r>
            <a:r>
              <a:rPr lang="en-US" sz="667"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7" name="Rectangle 3"/>
          <p:cNvSpPr/>
          <p:nvPr userDrawn="1"/>
        </p:nvSpPr>
        <p:spPr bwMode="auto">
          <a:xfrm>
            <a:off x="0" y="0"/>
            <a:ext cx="12188825" cy="6858000"/>
          </a:xfrm>
          <a:custGeom>
            <a:avLst/>
            <a:gdLst/>
            <a:ahLst/>
            <a:cxnLst/>
            <a:rect l="l" t="t" r="r" b="b"/>
            <a:pathLst>
              <a:path w="12188825" h="6858000">
                <a:moveTo>
                  <a:pt x="0" y="0"/>
                </a:moveTo>
                <a:lnTo>
                  <a:pt x="1" y="0"/>
                </a:lnTo>
                <a:lnTo>
                  <a:pt x="308345" y="0"/>
                </a:lnTo>
                <a:lnTo>
                  <a:pt x="12188825" y="0"/>
                </a:lnTo>
                <a:lnTo>
                  <a:pt x="12188825" y="1447800"/>
                </a:lnTo>
                <a:lnTo>
                  <a:pt x="308345" y="1447800"/>
                </a:lnTo>
                <a:lnTo>
                  <a:pt x="308345" y="6858000"/>
                </a:lnTo>
                <a:lnTo>
                  <a:pt x="1" y="6858000"/>
                </a:lnTo>
                <a:lnTo>
                  <a:pt x="1" y="1447800"/>
                </a:lnTo>
                <a:lnTo>
                  <a:pt x="0" y="1447800"/>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17" fontAlgn="base">
              <a:spcBef>
                <a:spcPct val="0"/>
              </a:spcBef>
              <a:spcAft>
                <a:spcPct val="0"/>
              </a:spcAft>
            </a:pPr>
            <a:endParaRPr lang="en-US" sz="2266"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p:txBody>
          <a:bodyPr/>
          <a:lstStyle>
            <a:lvl1pPr>
              <a:defRPr>
                <a:solidFill>
                  <a:schemeClr val="bg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9" y="1716024"/>
            <a:ext cx="11152188" cy="1988237"/>
          </a:xfrm>
        </p:spPr>
        <p:txBody>
          <a:bodyPr/>
          <a:lstStyle>
            <a:lvl1pPr marL="0" indent="0">
              <a:buNone/>
              <a:defRPr sz="3199">
                <a:gradFill>
                  <a:gsLst>
                    <a:gs pos="1250">
                      <a:srgbClr val="000000"/>
                    </a:gs>
                    <a:gs pos="100000">
                      <a:srgbClr val="000000"/>
                    </a:gs>
                  </a:gsLst>
                  <a:lin ang="5400000" scaled="0"/>
                </a:gradFill>
                <a:latin typeface="Consolas" pitchFamily="49" charset="0"/>
                <a:cs typeface="Consolas" pitchFamily="49" charset="0"/>
              </a:defRPr>
            </a:lvl1pPr>
            <a:lvl2pPr marL="339658" indent="0">
              <a:buNone/>
              <a:defRPr>
                <a:gradFill>
                  <a:gsLst>
                    <a:gs pos="1250">
                      <a:srgbClr val="000000"/>
                    </a:gs>
                    <a:gs pos="100000">
                      <a:srgbClr val="000000"/>
                    </a:gs>
                  </a:gsLst>
                  <a:lin ang="5400000" scaled="0"/>
                </a:gradFill>
                <a:latin typeface="Consolas" pitchFamily="49" charset="0"/>
                <a:cs typeface="Consolas" pitchFamily="49" charset="0"/>
              </a:defRPr>
            </a:lvl2pPr>
            <a:lvl3pPr marL="572973" indent="0">
              <a:buNone/>
              <a:defRPr>
                <a:gradFill>
                  <a:gsLst>
                    <a:gs pos="1250">
                      <a:srgbClr val="000000"/>
                    </a:gs>
                    <a:gs pos="100000">
                      <a:srgbClr val="000000"/>
                    </a:gs>
                  </a:gsLst>
                  <a:lin ang="5400000" scaled="0"/>
                </a:gradFill>
                <a:latin typeface="Consolas" pitchFamily="49" charset="0"/>
                <a:cs typeface="Consolas" pitchFamily="49" charset="0"/>
              </a:defRPr>
            </a:lvl3pPr>
            <a:lvl4pPr marL="798354"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082"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6634412"/>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MS E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5279198"/>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1" y="228600"/>
            <a:ext cx="11152188" cy="664797"/>
          </a:xfrm>
        </p:spPr>
        <p:txBody>
          <a:bodyPr/>
          <a:lstStyle>
            <a:lvl1pPr>
              <a:defRPr sz="4799"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3" y="1447799"/>
            <a:ext cx="11149013" cy="2043636"/>
          </a:xfrm>
          <a:prstGeom prst="rect">
            <a:avLst/>
          </a:prstGeom>
        </p:spPr>
        <p:txBody>
          <a:bodyPr/>
          <a:lstStyle>
            <a:lvl1pPr marL="342832" indent="-34283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524" indent="-285693">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217" indent="-285693">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2770" indent="-22855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325" indent="-22855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6"/>
            <a:ext cx="12188826" cy="619125"/>
          </a:xfrm>
          <a:prstGeom prst="rect">
            <a:avLst/>
          </a:prstGeom>
          <a:solidFill>
            <a:srgbClr val="FFFF99"/>
          </a:solidFill>
        </p:spPr>
        <p:txBody>
          <a:bodyPr wrap="square" lIns="114301" tIns="57149" rIns="114301" bIns="57149" anchor="b" anchorCtr="0">
            <a:noAutofit/>
          </a:bodyPr>
          <a:lstStyle>
            <a:lvl1pPr algn="r">
              <a:buFont typeface="Arial" pitchFamily="34" charset="0"/>
              <a:buNone/>
              <a:defRPr sz="35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966064737"/>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598"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399">
                <a:solidFill>
                  <a:schemeClr val="bg1">
                    <a:alpha val="98000"/>
                  </a:schemeClr>
                </a:solidFill>
                <a:latin typeface="+mj-lt"/>
              </a:defRPr>
            </a:lvl1pPr>
            <a:lvl2pPr marL="460260" indent="0">
              <a:buFont typeface="Arial" pitchFamily="34" charset="0"/>
              <a:buNone/>
              <a:defRPr/>
            </a:lvl2pPr>
            <a:lvl3pPr marL="855449" indent="0">
              <a:buFont typeface="Arial" pitchFamily="34" charset="0"/>
              <a:buNone/>
              <a:defRPr/>
            </a:lvl3pPr>
            <a:lvl4pPr marL="1258573" indent="0">
              <a:buFont typeface="Arial" pitchFamily="34" charset="0"/>
              <a:buNone/>
              <a:defRPr/>
            </a:lvl4pPr>
            <a:lvl5pPr marL="1604561"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476742123"/>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defRPr sz="5399"/>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4"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4"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573" indent="-4031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561" indent="-34598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028" indent="-33646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463889287"/>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lgn="l" defTabSz="914134" rtl="0" eaLnBrk="1" latinLnBrk="0" hangingPunct="1">
              <a:lnSpc>
                <a:spcPct val="90000"/>
              </a:lnSpc>
              <a:spcBef>
                <a:spcPct val="0"/>
              </a:spcBef>
              <a:buNone/>
              <a:defRPr lang="en-US" sz="5399"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802" indent="-342814">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14" indent="-342814">
              <a:spcBef>
                <a:spcPts val="0"/>
              </a:spcBef>
              <a:spcAft>
                <a:spcPts val="400"/>
              </a:spcAft>
              <a:buFont typeface="Arial" pitchFamily="34" charset="0"/>
              <a:buChar char="•"/>
              <a:defRPr/>
            </a:lvl5pPr>
            <a:lvl6pPr marL="1033204" indent="-342814">
              <a:buFont typeface="Arial" pitchFamily="34" charset="0"/>
              <a:buChar char="•"/>
              <a:defRPr sz="2399">
                <a:gradFill>
                  <a:gsLst>
                    <a:gs pos="0">
                      <a:srgbClr val="595959"/>
                    </a:gs>
                    <a:gs pos="86000">
                      <a:srgbClr val="595959"/>
                    </a:gs>
                  </a:gsLst>
                  <a:lin ang="5400000" scaled="0"/>
                </a:gradFill>
              </a:defRPr>
            </a:lvl6pPr>
            <a:lvl7pPr marL="1255399" indent="-225369">
              <a:defRPr>
                <a:gradFill>
                  <a:gsLst>
                    <a:gs pos="0">
                      <a:srgbClr val="595959"/>
                    </a:gs>
                    <a:gs pos="86000">
                      <a:srgbClr val="595959"/>
                    </a:gs>
                  </a:gsLst>
                  <a:lin ang="5400000" scaled="0"/>
                </a:gradFill>
              </a:defRPr>
            </a:lvl7pPr>
            <a:lvl8pPr marL="1487116" indent="-231717">
              <a:defRPr>
                <a:gradFill>
                  <a:gsLst>
                    <a:gs pos="0">
                      <a:srgbClr val="595959"/>
                    </a:gs>
                    <a:gs pos="86000">
                      <a:srgbClr val="595959"/>
                    </a:gs>
                  </a:gsLst>
                  <a:lin ang="5400000" scaled="0"/>
                </a:gradFill>
              </a:defRPr>
            </a:lvl8pPr>
          </a:lstStyle>
          <a:p>
            <a:pPr marL="345988" lvl="0" indent="-345988" algn="l" defTabSz="914134" rtl="0" eaLnBrk="1" latinLnBrk="0" hangingPunct="1">
              <a:lnSpc>
                <a:spcPct val="90000"/>
              </a:lnSpc>
              <a:spcBef>
                <a:spcPct val="20000"/>
              </a:spcBef>
              <a:buSzPct val="90000"/>
              <a:buFont typeface="Arial" pitchFamily="34" charset="0"/>
              <a:buChar char="•"/>
            </a:pPr>
            <a:r>
              <a:rPr lang="en-US" smtClean="0"/>
              <a:t>Click to edit Master text styles</a:t>
            </a:r>
          </a:p>
          <a:p>
            <a:pPr marL="345988" lvl="1" indent="-345988" algn="l" defTabSz="914134" rtl="0" eaLnBrk="1" latinLnBrk="0" hangingPunct="1">
              <a:lnSpc>
                <a:spcPct val="90000"/>
              </a:lnSpc>
              <a:spcBef>
                <a:spcPct val="20000"/>
              </a:spcBef>
              <a:buSzPct val="90000"/>
              <a:buFont typeface="Arial" pitchFamily="34" charset="0"/>
              <a:buChar char="•"/>
            </a:pPr>
            <a:r>
              <a:rPr lang="en-US" smtClean="0"/>
              <a:t>Second level</a:t>
            </a:r>
          </a:p>
          <a:p>
            <a:pPr marL="345988" lvl="2" indent="-345988" algn="l" defTabSz="914134" rtl="0" eaLnBrk="1" latinLnBrk="0" hangingPunct="1">
              <a:lnSpc>
                <a:spcPct val="90000"/>
              </a:lnSpc>
              <a:spcBef>
                <a:spcPct val="20000"/>
              </a:spcBef>
              <a:buSzPct val="90000"/>
              <a:buFont typeface="Arial" pitchFamily="34" charset="0"/>
              <a:buChar char="•"/>
            </a:pPr>
            <a:r>
              <a:rPr lang="en-US" smtClean="0"/>
              <a:t>Third level</a:t>
            </a:r>
          </a:p>
          <a:p>
            <a:pPr marL="345988" lvl="3" indent="-345988" algn="l" defTabSz="914134" rtl="0" eaLnBrk="1" latinLnBrk="0" hangingPunct="1">
              <a:lnSpc>
                <a:spcPct val="90000"/>
              </a:lnSpc>
              <a:spcBef>
                <a:spcPct val="20000"/>
              </a:spcBef>
              <a:buSzPct val="90000"/>
              <a:buFont typeface="Arial" pitchFamily="34" charset="0"/>
              <a:buChar char="•"/>
            </a:pPr>
            <a:r>
              <a:rPr lang="en-US" smtClean="0"/>
              <a:t>Fourth level</a:t>
            </a:r>
          </a:p>
          <a:p>
            <a:pPr marL="345988" lvl="4" indent="-345988" algn="l" defTabSz="914134"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639222260"/>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defRPr sz="5399"/>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28" indent="-341228">
              <a:lnSpc>
                <a:spcPct val="90000"/>
              </a:lnSpc>
              <a:buSzPct val="80000"/>
              <a:buFont typeface="Arial" pitchFamily="34" charset="0"/>
              <a:buChar char="•"/>
              <a:defRPr sz="3199"/>
            </a:lvl1pPr>
            <a:lvl2pPr marL="626906" indent="-285679">
              <a:lnSpc>
                <a:spcPct val="90000"/>
              </a:lnSpc>
              <a:buSzPct val="80000"/>
              <a:buFont typeface="Arial" pitchFamily="34" charset="0"/>
              <a:buChar char="•"/>
              <a:defRPr sz="2799"/>
            </a:lvl2pPr>
            <a:lvl3pPr marL="914171" indent="-287267">
              <a:lnSpc>
                <a:spcPct val="90000"/>
              </a:lnSpc>
              <a:buSzPct val="80000"/>
              <a:buFont typeface="Arial" pitchFamily="34" charset="0"/>
              <a:buChar char="•"/>
              <a:defRPr sz="2399"/>
            </a:lvl3pPr>
            <a:lvl4pPr marL="1712485" indent="-225369">
              <a:lnSpc>
                <a:spcPct val="90000"/>
              </a:lnSpc>
              <a:buSzPct val="80000"/>
              <a:buFont typeface="Arial" pitchFamily="34" charset="0"/>
              <a:buChar char="•"/>
              <a:defRPr sz="2000"/>
            </a:lvl4pPr>
            <a:lvl5pPr marL="1944202" indent="-231717">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2443233"/>
          </a:xfrm>
        </p:spPr>
        <p:txBody>
          <a:bodyPr/>
          <a:lstStyle>
            <a:lvl1pPr marL="457086" indent="-457086">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314" indent="-457086">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720" indent="-342814">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930" indent="-342814">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299" indent="-342814">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228" lvl="0" indent="-341228" algn="l" defTabSz="914134" rtl="0" eaLnBrk="1" latinLnBrk="0" hangingPunct="1">
              <a:lnSpc>
                <a:spcPct val="90000"/>
              </a:lnSpc>
              <a:spcBef>
                <a:spcPct val="20000"/>
              </a:spcBef>
              <a:buSzPct val="80000"/>
              <a:buFont typeface="Arial" pitchFamily="34" charset="0"/>
              <a:buChar char="•"/>
            </a:pPr>
            <a:r>
              <a:rPr lang="en-US" smtClean="0"/>
              <a:t>Click to edit Master text styles</a:t>
            </a:r>
          </a:p>
          <a:p>
            <a:pPr marL="341228" lvl="1" indent="-341228" algn="l" defTabSz="914134" rtl="0" eaLnBrk="1" latinLnBrk="0" hangingPunct="1">
              <a:lnSpc>
                <a:spcPct val="90000"/>
              </a:lnSpc>
              <a:spcBef>
                <a:spcPct val="20000"/>
              </a:spcBef>
              <a:buSzPct val="80000"/>
              <a:buFont typeface="Arial" pitchFamily="34" charset="0"/>
              <a:buChar char="•"/>
            </a:pPr>
            <a:r>
              <a:rPr lang="en-US" smtClean="0"/>
              <a:t>Second level</a:t>
            </a:r>
          </a:p>
          <a:p>
            <a:pPr marL="341228" lvl="2" indent="-341228" algn="l" defTabSz="914134" rtl="0" eaLnBrk="1" latinLnBrk="0" hangingPunct="1">
              <a:lnSpc>
                <a:spcPct val="90000"/>
              </a:lnSpc>
              <a:spcBef>
                <a:spcPct val="20000"/>
              </a:spcBef>
              <a:buSzPct val="80000"/>
              <a:buFont typeface="Arial" pitchFamily="34" charset="0"/>
              <a:buChar char="•"/>
            </a:pPr>
            <a:r>
              <a:rPr lang="en-US" smtClean="0"/>
              <a:t>Third level</a:t>
            </a:r>
          </a:p>
          <a:p>
            <a:pPr marL="341228" lvl="3" indent="-341228" algn="l" defTabSz="914134" rtl="0" eaLnBrk="1" latinLnBrk="0" hangingPunct="1">
              <a:lnSpc>
                <a:spcPct val="90000"/>
              </a:lnSpc>
              <a:spcBef>
                <a:spcPct val="20000"/>
              </a:spcBef>
              <a:buSzPct val="80000"/>
              <a:buFont typeface="Arial" pitchFamily="34" charset="0"/>
              <a:buChar char="•"/>
            </a:pPr>
            <a:r>
              <a:rPr lang="en-US" smtClean="0"/>
              <a:t>Fourth level</a:t>
            </a:r>
          </a:p>
          <a:p>
            <a:pPr marL="341228" lvl="4" indent="-341228" algn="l" defTabSz="914134"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551394792"/>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defRPr sz="5399"/>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199" b="0">
                <a:latin typeface="Segoe UI Light" pitchFamily="34" charset="0"/>
              </a:defRPr>
            </a:lvl1pPr>
            <a:lvl2pPr marL="457068" indent="0">
              <a:buNone/>
              <a:defRPr sz="2000" b="1"/>
            </a:lvl2pPr>
            <a:lvl3pPr marL="914134" indent="0">
              <a:buNone/>
              <a:defRPr sz="1800" b="1"/>
            </a:lvl3pPr>
            <a:lvl4pPr marL="1371202" indent="0">
              <a:buNone/>
              <a:defRPr sz="1600" b="1"/>
            </a:lvl4pPr>
            <a:lvl5pPr marL="1828269" indent="0">
              <a:buNone/>
              <a:defRPr sz="1600" b="1"/>
            </a:lvl5pPr>
            <a:lvl6pPr marL="2285338" indent="0">
              <a:buNone/>
              <a:defRPr sz="1600" b="1"/>
            </a:lvl6pPr>
            <a:lvl7pPr marL="2742405" indent="0">
              <a:buNone/>
              <a:defRPr sz="1600" b="1"/>
            </a:lvl7pPr>
            <a:lvl8pPr marL="3199472" indent="0">
              <a:buNone/>
              <a:defRPr sz="1600" b="1"/>
            </a:lvl8pPr>
            <a:lvl9pPr marL="365654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125" indent="-403125">
              <a:buSzPct val="80000"/>
              <a:buFont typeface="Arial" pitchFamily="34" charset="0"/>
              <a:buChar char="•"/>
              <a:defRPr sz="2799"/>
            </a:lvl1pPr>
            <a:lvl2pPr marL="744353" indent="-322182">
              <a:buSzPct val="80000"/>
              <a:buFont typeface="Arial" pitchFamily="34" charset="0"/>
              <a:buChar char="•"/>
              <a:defRPr sz="2799"/>
            </a:lvl2pPr>
            <a:lvl3pPr marL="1026857" indent="-282504" defTabSz="1030030">
              <a:buSzPct val="80000"/>
              <a:buFont typeface="Arial" pitchFamily="34" charset="0"/>
              <a:buChar char="•"/>
              <a:defRPr sz="2399"/>
            </a:lvl3pPr>
            <a:lvl4pPr marL="1317296" indent="-287267">
              <a:buSzPct val="80000"/>
              <a:buFont typeface="Arial" pitchFamily="34" charset="0"/>
              <a:buChar char="•"/>
              <a:defRPr sz="2000"/>
            </a:lvl4pPr>
            <a:lvl5pPr marL="1541077" indent="-223783">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199" b="0">
                <a:latin typeface="Segoe UI Light" pitchFamily="34" charset="0"/>
              </a:defRPr>
            </a:lvl1pPr>
            <a:lvl2pPr marL="457068" indent="0">
              <a:buNone/>
              <a:defRPr sz="2000" b="1"/>
            </a:lvl2pPr>
            <a:lvl3pPr marL="914134" indent="0">
              <a:buNone/>
              <a:defRPr sz="1800" b="1"/>
            </a:lvl3pPr>
            <a:lvl4pPr marL="1371202" indent="0">
              <a:buNone/>
              <a:defRPr sz="1600" b="1"/>
            </a:lvl4pPr>
            <a:lvl5pPr marL="1828269" indent="0">
              <a:buNone/>
              <a:defRPr sz="1600" b="1"/>
            </a:lvl5pPr>
            <a:lvl6pPr marL="2285338" indent="0">
              <a:buNone/>
              <a:defRPr sz="1600" b="1"/>
            </a:lvl6pPr>
            <a:lvl7pPr marL="2742405" indent="0">
              <a:buNone/>
              <a:defRPr sz="1600" b="1"/>
            </a:lvl7pPr>
            <a:lvl8pPr marL="3199472" indent="0">
              <a:buNone/>
              <a:defRPr sz="1600" b="1"/>
            </a:lvl8pPr>
            <a:lvl9pPr marL="365654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4763"/>
          </a:xfrm>
        </p:spPr>
        <p:txBody>
          <a:bodyPr/>
          <a:lstStyle>
            <a:lvl1pPr marL="296247" indent="-29624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86" indent="-457086">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983" indent="-342814">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843" indent="-342814">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167" indent="-342814">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843" indent="-342814">
              <a:defRPr sz="1600"/>
            </a:lvl6pPr>
            <a:lvl7pPr marL="1602974" indent="-285679">
              <a:defRPr sz="1600"/>
            </a:lvl7pPr>
            <a:lvl8pPr>
              <a:defRPr sz="1600"/>
            </a:lvl8pPr>
            <a:lvl9pPr>
              <a:defRPr sz="1600"/>
            </a:lvl9pPr>
          </a:lstStyle>
          <a:p>
            <a:pPr marL="403125" lvl="0" indent="-403125" algn="l" defTabSz="914134" rtl="0" eaLnBrk="1" latinLnBrk="0" hangingPunct="1">
              <a:lnSpc>
                <a:spcPct val="90000"/>
              </a:lnSpc>
              <a:spcBef>
                <a:spcPct val="20000"/>
              </a:spcBef>
              <a:buSzPct val="80000"/>
            </a:pPr>
            <a:r>
              <a:rPr lang="en-US" smtClean="0"/>
              <a:t>Click to edit Master text styles</a:t>
            </a:r>
          </a:p>
          <a:p>
            <a:pPr marL="403125" lvl="1" indent="-403125" algn="l" defTabSz="914134" rtl="0" eaLnBrk="1" latinLnBrk="0" hangingPunct="1">
              <a:lnSpc>
                <a:spcPct val="90000"/>
              </a:lnSpc>
              <a:spcBef>
                <a:spcPct val="20000"/>
              </a:spcBef>
              <a:buSzPct val="80000"/>
            </a:pPr>
            <a:r>
              <a:rPr lang="en-US" smtClean="0"/>
              <a:t>Second level</a:t>
            </a:r>
          </a:p>
          <a:p>
            <a:pPr marL="403125" lvl="2" indent="-403125" algn="l" defTabSz="914134" rtl="0" eaLnBrk="1" latinLnBrk="0" hangingPunct="1">
              <a:lnSpc>
                <a:spcPct val="90000"/>
              </a:lnSpc>
              <a:spcBef>
                <a:spcPct val="20000"/>
              </a:spcBef>
              <a:buSzPct val="80000"/>
            </a:pPr>
            <a:r>
              <a:rPr lang="en-US" smtClean="0"/>
              <a:t>Third level</a:t>
            </a:r>
          </a:p>
          <a:p>
            <a:pPr marL="403125" lvl="3" indent="-403125" algn="l" defTabSz="914134" rtl="0" eaLnBrk="1" latinLnBrk="0" hangingPunct="1">
              <a:lnSpc>
                <a:spcPct val="90000"/>
              </a:lnSpc>
              <a:spcBef>
                <a:spcPct val="20000"/>
              </a:spcBef>
              <a:buSzPct val="80000"/>
            </a:pPr>
            <a:r>
              <a:rPr lang="en-US" smtClean="0"/>
              <a:t>Fourth level</a:t>
            </a:r>
          </a:p>
          <a:p>
            <a:pPr marL="403125" lvl="4" indent="-403125" algn="l" defTabSz="914134"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86654533"/>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47897"/>
          </a:xfrm>
        </p:spPr>
        <p:txBody>
          <a:bodyPr/>
          <a:lstStyle>
            <a:lvl1pPr>
              <a:defRPr sz="5399"/>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863418465"/>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401504645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8"/>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9"/>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0" tIns="45691" rIns="91380" bIns="45691" numCol="1" spcCol="0" rtlCol="0" anchor="ctr" anchorCtr="0" compatLnSpc="1">
            <a:prstTxWarp prst="textNoShape">
              <a:avLst/>
            </a:prstTxWarp>
          </a:bodyPr>
          <a:lstStyle/>
          <a:p>
            <a:pPr algn="ctr" defTabSz="91356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134" rtl="0" eaLnBrk="1" latinLnBrk="0" hangingPunct="1">
              <a:lnSpc>
                <a:spcPct val="90000"/>
              </a:lnSpc>
              <a:spcBef>
                <a:spcPct val="0"/>
              </a:spcBef>
              <a:buNone/>
              <a:defRPr lang="en-US" sz="5399"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790"/>
            <a:ext cx="6945312" cy="1241622"/>
          </a:xfrm>
        </p:spPr>
        <p:txBody>
          <a:bodyPr lIns="182880" tIns="182880" anchor="ctr" anchorCtr="0"/>
          <a:lstStyle>
            <a:lvl1pPr marL="574531" indent="-571357">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88" indent="-342814">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4" lvl="0" indent="0" algn="l" defTabSz="914134" rtl="0" eaLnBrk="1" latinLnBrk="0" hangingPunct="1">
              <a:lnSpc>
                <a:spcPct val="90000"/>
              </a:lnSpc>
              <a:spcBef>
                <a:spcPts val="0"/>
              </a:spcBef>
              <a:spcAft>
                <a:spcPts val="900"/>
              </a:spcAft>
              <a:buSzPct val="80000"/>
            </a:pPr>
            <a:r>
              <a:rPr lang="en-US" dirty="0" smtClean="0"/>
              <a:t>Click to edit Master text styles</a:t>
            </a:r>
          </a:p>
          <a:p>
            <a:pPr marL="3174" lvl="1" indent="0" algn="l" defTabSz="914134" rtl="0" eaLnBrk="1" latinLnBrk="0" hangingPunct="1">
              <a:lnSpc>
                <a:spcPct val="90000"/>
              </a:lnSpc>
              <a:spcBef>
                <a:spcPts val="0"/>
              </a:spcBef>
              <a:spcAft>
                <a:spcPts val="900"/>
              </a:spcAft>
              <a:buSzPct val="80000"/>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84" tIns="41143" rIns="82284" bIns="41143" numCol="1" anchor="t" anchorCtr="0" compatLnSpc="1">
            <a:prstTxWarp prst="textNoShape">
              <a:avLst/>
            </a:prstTxWarp>
          </a:bodyPr>
          <a:lstStyle/>
          <a:p>
            <a:pPr defTabSz="1218682"/>
            <a:endParaRPr lang="en-US" sz="1600" dirty="0">
              <a:solidFill>
                <a:srgbClr val="292929"/>
              </a:solidFill>
            </a:endParaRPr>
          </a:p>
        </p:txBody>
      </p:sp>
    </p:spTree>
    <p:extLst>
      <p:ext uri="{BB962C8B-B14F-4D97-AF65-F5344CB8AC3E}">
        <p14:creationId xmlns:p14="http://schemas.microsoft.com/office/powerpoint/2010/main" val="1282771829"/>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134"/>
              <a:endParaRPr lang="en-US" sz="18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134"/>
              <a:endParaRPr lang="en-US" sz="1800" dirty="0">
                <a:solidFill>
                  <a:srgbClr val="292929"/>
                </a:solidFill>
              </a:endParaRPr>
            </a:p>
          </p:txBody>
        </p:sp>
      </p:grpSp>
    </p:spTree>
    <p:extLst>
      <p:ext uri="{BB962C8B-B14F-4D97-AF65-F5344CB8AC3E}">
        <p14:creationId xmlns:p14="http://schemas.microsoft.com/office/powerpoint/2010/main" val="1478103643"/>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4134"/>
            <a:endParaRPr lang="en-US" sz="1800" dirty="0">
              <a:solidFill>
                <a:srgbClr val="292929"/>
              </a:solidFill>
            </a:endParaRPr>
          </a:p>
        </p:txBody>
      </p:sp>
    </p:spTree>
    <p:extLst>
      <p:ext uri="{BB962C8B-B14F-4D97-AF65-F5344CB8AC3E}">
        <p14:creationId xmlns:p14="http://schemas.microsoft.com/office/powerpoint/2010/main" val="2839740967"/>
      </p:ext>
    </p:extLst>
  </p:cSld>
  <p:clrMapOvr>
    <a:masterClrMapping/>
  </p:clrMapOvr>
  <p:transition>
    <p:fade/>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134"/>
              <a:endParaRPr lang="en-US" sz="1600" dirty="0">
                <a:solidFill>
                  <a:srgbClr val="292929"/>
                </a:solidFill>
              </a:endParaRPr>
            </a:p>
          </p:txBody>
        </p:sp>
      </p:grpSp>
    </p:spTree>
    <p:extLst>
      <p:ext uri="{BB962C8B-B14F-4D97-AF65-F5344CB8AC3E}">
        <p14:creationId xmlns:p14="http://schemas.microsoft.com/office/powerpoint/2010/main" val="827886700"/>
      </p:ext>
    </p:extLst>
  </p:cSld>
  <p:clrMapOvr>
    <a:masterClrMapping/>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pPr defTabSz="914134"/>
            <a:endParaRPr lang="en-US" sz="1600" dirty="0">
              <a:solidFill>
                <a:srgbClr val="292929"/>
              </a:solidFill>
            </a:endParaRPr>
          </a:p>
        </p:txBody>
      </p:sp>
    </p:spTree>
    <p:extLst>
      <p:ext uri="{BB962C8B-B14F-4D97-AF65-F5344CB8AC3E}">
        <p14:creationId xmlns:p14="http://schemas.microsoft.com/office/powerpoint/2010/main" val="1420349721"/>
      </p:ext>
    </p:extLst>
  </p:cSld>
  <p:clrMapOvr>
    <a:masterClrMapping/>
  </p:clrMapOvr>
  <p:transition>
    <p:fade/>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1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68" indent="0" algn="ctr">
              <a:buNone/>
              <a:defRPr>
                <a:solidFill>
                  <a:schemeClr val="tx1">
                    <a:tint val="75000"/>
                  </a:schemeClr>
                </a:solidFill>
              </a:defRPr>
            </a:lvl2pPr>
            <a:lvl3pPr marL="914134" indent="0" algn="ctr">
              <a:buNone/>
              <a:defRPr>
                <a:solidFill>
                  <a:schemeClr val="tx1">
                    <a:tint val="75000"/>
                  </a:schemeClr>
                </a:solidFill>
              </a:defRPr>
            </a:lvl3pPr>
            <a:lvl4pPr marL="1371202" indent="0" algn="ctr">
              <a:buNone/>
              <a:defRPr>
                <a:solidFill>
                  <a:schemeClr val="tx1">
                    <a:tint val="75000"/>
                  </a:schemeClr>
                </a:solidFill>
              </a:defRPr>
            </a:lvl4pPr>
            <a:lvl5pPr marL="1828269" indent="0" algn="ctr">
              <a:buNone/>
              <a:defRPr>
                <a:solidFill>
                  <a:schemeClr val="tx1">
                    <a:tint val="75000"/>
                  </a:schemeClr>
                </a:solidFill>
              </a:defRPr>
            </a:lvl5pPr>
            <a:lvl6pPr marL="2285338" indent="0" algn="ctr">
              <a:buNone/>
              <a:defRPr>
                <a:solidFill>
                  <a:schemeClr val="tx1">
                    <a:tint val="75000"/>
                  </a:schemeClr>
                </a:solidFill>
              </a:defRPr>
            </a:lvl6pPr>
            <a:lvl7pPr marL="2742405" indent="0" algn="ctr">
              <a:buNone/>
              <a:defRPr>
                <a:solidFill>
                  <a:schemeClr val="tx1">
                    <a:tint val="75000"/>
                  </a:schemeClr>
                </a:solidFill>
              </a:defRPr>
            </a:lvl7pPr>
            <a:lvl8pPr marL="3199472" indent="0" algn="ctr">
              <a:buNone/>
              <a:defRPr>
                <a:solidFill>
                  <a:schemeClr val="tx1">
                    <a:tint val="75000"/>
                  </a:schemeClr>
                </a:solidFill>
              </a:defRPr>
            </a:lvl8pPr>
            <a:lvl9pPr marL="365654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598"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34"/>
              <a:endParaRPr lang="en-US" sz="18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34"/>
              <a:endParaRPr lang="en-US" sz="1800" dirty="0">
                <a:solidFill>
                  <a:srgbClr val="292929"/>
                </a:solidFill>
              </a:endParaRPr>
            </a:p>
          </p:txBody>
        </p:sp>
      </p:grpSp>
    </p:spTree>
    <p:extLst>
      <p:ext uri="{BB962C8B-B14F-4D97-AF65-F5344CB8AC3E}">
        <p14:creationId xmlns:p14="http://schemas.microsoft.com/office/powerpoint/2010/main" val="2558375118"/>
      </p:ext>
    </p:extLst>
  </p:cSld>
  <p:clrMapOvr>
    <a:masterClrMapping/>
  </p:clrMapOvr>
  <p:transition>
    <p:fade/>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1"/>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dirty="0"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2487811653"/>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4"/>
            <a:ext cx="11173090" cy="415460"/>
          </a:xfrm>
          <a:prstGeom prst="rect">
            <a:avLst/>
          </a:prstGeom>
          <a:noFill/>
          <a:ln w="12700">
            <a:noFill/>
            <a:miter lim="800000"/>
            <a:headEnd type="none" w="sm" len="sm"/>
            <a:tailEnd type="none" w="sm" len="sm"/>
          </a:ln>
          <a:effectLst/>
        </p:spPr>
        <p:txBody>
          <a:bodyPr vert="horz" wrap="square" lIns="91402" tIns="45701" rIns="91402" bIns="45701" numCol="1" anchor="t" anchorCtr="0" compatLnSpc="1">
            <a:prstTxWarp prst="textNoShape">
              <a:avLst/>
            </a:prstTxWarp>
            <a:spAutoFit/>
          </a:bodyPr>
          <a:lstStyle/>
          <a:p>
            <a:pPr algn="ctr" defTabSz="913870"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2012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870"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595713891"/>
      </p:ext>
    </p:extLst>
  </p:cSld>
  <p:clrMapOvr>
    <a:masterClrMapping/>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1"/>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134"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00"/>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134"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947702192"/>
      </p:ext>
    </p:extLst>
  </p:cSld>
  <p:clrMapOvr>
    <a:masterClrMapping/>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60" indent="-460260">
              <a:buClr>
                <a:srgbClr val="FFFFFF"/>
              </a:buClr>
              <a:buSzPct val="70000"/>
              <a:buFontTx/>
              <a:buBlip>
                <a:blip r:embed="rId2"/>
              </a:buBlip>
              <a:defRPr>
                <a:gradFill>
                  <a:gsLst>
                    <a:gs pos="0">
                      <a:srgbClr val="FFFFFF"/>
                    </a:gs>
                    <a:gs pos="86000">
                      <a:srgbClr val="FFFFFF"/>
                    </a:gs>
                  </a:gsLst>
                  <a:lin ang="5400000" scaled="0"/>
                </a:gradFill>
              </a:defRPr>
            </a:lvl1pPr>
            <a:lvl2pPr marL="855449" indent="-395189">
              <a:buClr>
                <a:srgbClr val="FFFFFF"/>
              </a:buClr>
              <a:buSzPct val="70000"/>
              <a:buFontTx/>
              <a:buBlip>
                <a:blip r:embed="rId2"/>
              </a:buBlip>
              <a:defRPr>
                <a:gradFill>
                  <a:gsLst>
                    <a:gs pos="0">
                      <a:srgbClr val="FFFFFF"/>
                    </a:gs>
                    <a:gs pos="86000">
                      <a:srgbClr val="FFFFFF"/>
                    </a:gs>
                  </a:gsLst>
                  <a:lin ang="5400000" scaled="0"/>
                </a:gradFill>
              </a:defRPr>
            </a:lvl2pPr>
            <a:lvl3pPr marL="1258573" indent="-403125">
              <a:buClr>
                <a:srgbClr val="FFFFFF"/>
              </a:buClr>
              <a:buSzPct val="70000"/>
              <a:buFontTx/>
              <a:buBlip>
                <a:blip r:embed="rId2"/>
              </a:buBlip>
              <a:defRPr>
                <a:gradFill>
                  <a:gsLst>
                    <a:gs pos="0">
                      <a:srgbClr val="FFFFFF"/>
                    </a:gs>
                    <a:gs pos="86000">
                      <a:srgbClr val="FFFFFF"/>
                    </a:gs>
                  </a:gsLst>
                  <a:lin ang="5400000" scaled="0"/>
                </a:gradFill>
              </a:defRPr>
            </a:lvl3pPr>
            <a:lvl4pPr marL="1604561" indent="-345988">
              <a:buClr>
                <a:srgbClr val="FFFFFF"/>
              </a:buClr>
              <a:buSzPct val="70000"/>
              <a:buFontTx/>
              <a:buBlip>
                <a:blip r:embed="rId2"/>
              </a:buBlip>
              <a:defRPr>
                <a:gradFill>
                  <a:gsLst>
                    <a:gs pos="0">
                      <a:srgbClr val="FFFFFF"/>
                    </a:gs>
                    <a:gs pos="86000">
                      <a:srgbClr val="FFFFFF"/>
                    </a:gs>
                  </a:gsLst>
                  <a:lin ang="5400000" scaled="0"/>
                </a:gradFill>
              </a:defRPr>
            </a:lvl4pPr>
            <a:lvl5pPr marL="1941028" indent="-33646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8045386"/>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60" indent="-460260">
              <a:buClr>
                <a:srgbClr val="FFFFFF"/>
              </a:buClr>
              <a:buSzPct val="70000"/>
              <a:buFontTx/>
              <a:buBlip>
                <a:blip r:embed="rId2"/>
              </a:buBlip>
              <a:defRPr>
                <a:gradFill>
                  <a:gsLst>
                    <a:gs pos="0">
                      <a:srgbClr val="FFFFFF"/>
                    </a:gs>
                    <a:gs pos="86000">
                      <a:srgbClr val="FFFFFF"/>
                    </a:gs>
                  </a:gsLst>
                  <a:lin ang="5400000" scaled="0"/>
                </a:gradFill>
              </a:defRPr>
            </a:lvl1pPr>
            <a:lvl2pPr marL="855449" indent="-395189">
              <a:buClr>
                <a:srgbClr val="FFFFFF"/>
              </a:buClr>
              <a:buSzPct val="70000"/>
              <a:buFontTx/>
              <a:buBlip>
                <a:blip r:embed="rId2"/>
              </a:buBlip>
              <a:defRPr>
                <a:gradFill>
                  <a:gsLst>
                    <a:gs pos="0">
                      <a:srgbClr val="FFFFFF"/>
                    </a:gs>
                    <a:gs pos="86000">
                      <a:srgbClr val="FFFFFF"/>
                    </a:gs>
                  </a:gsLst>
                  <a:lin ang="5400000" scaled="0"/>
                </a:gradFill>
              </a:defRPr>
            </a:lvl2pPr>
            <a:lvl3pPr marL="1258573" indent="-403125">
              <a:buClr>
                <a:srgbClr val="FFFFFF"/>
              </a:buClr>
              <a:buSzPct val="70000"/>
              <a:buFontTx/>
              <a:buBlip>
                <a:blip r:embed="rId2"/>
              </a:buBlip>
              <a:defRPr>
                <a:gradFill>
                  <a:gsLst>
                    <a:gs pos="0">
                      <a:srgbClr val="FFFFFF"/>
                    </a:gs>
                    <a:gs pos="86000">
                      <a:srgbClr val="FFFFFF"/>
                    </a:gs>
                  </a:gsLst>
                  <a:lin ang="5400000" scaled="0"/>
                </a:gradFill>
              </a:defRPr>
            </a:lvl3pPr>
            <a:lvl4pPr marL="1604561" indent="-345988">
              <a:buClr>
                <a:srgbClr val="FFFFFF"/>
              </a:buClr>
              <a:buSzPct val="70000"/>
              <a:buFontTx/>
              <a:buBlip>
                <a:blip r:embed="rId2"/>
              </a:buBlip>
              <a:defRPr>
                <a:gradFill>
                  <a:gsLst>
                    <a:gs pos="0">
                      <a:srgbClr val="FFFFFF"/>
                    </a:gs>
                    <a:gs pos="86000">
                      <a:srgbClr val="FFFFFF"/>
                    </a:gs>
                  </a:gsLst>
                  <a:lin ang="5400000" scaled="0"/>
                </a:gradFill>
              </a:defRPr>
            </a:lvl4pPr>
            <a:lvl5pPr marL="1941028" indent="-33646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270070209"/>
      </p:ext>
    </p:extLst>
  </p:cSld>
  <p:clrMapOvr>
    <a:masterClrMapping/>
  </p:clrMapOvr>
  <p:transition>
    <p:fade/>
  </p:transition>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972932232"/>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Windows Azure 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6318863"/>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5" y="3877272"/>
            <a:ext cx="6271784"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5" y="2075841"/>
            <a:ext cx="9858041" cy="1801436"/>
          </a:xfrm>
          <a:noFill/>
        </p:spPr>
        <p:txBody>
          <a:bodyPr lIns="146286" tIns="91429" rIns="146286" bIns="91429" anchor="t" anchorCtr="0"/>
          <a:lstStyle>
            <a:lvl1pPr>
              <a:defRPr sz="5880" spc="-99" baseline="0">
                <a:solidFill>
                  <a:srgbClr val="00188F"/>
                </a:soli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7" y="6196319"/>
            <a:ext cx="985810" cy="19126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1219462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4" name="Text Placeholder 4"/>
          <p:cNvSpPr>
            <a:spLocks noGrp="1"/>
          </p:cNvSpPr>
          <p:nvPr>
            <p:ph type="body" sz="quarter" idx="12" hasCustomPrompt="1"/>
          </p:nvPr>
        </p:nvSpPr>
        <p:spPr>
          <a:xfrm>
            <a:off x="271035" y="3877272"/>
            <a:ext cx="6271784" cy="1794661"/>
          </a:xfrm>
          <a:noFill/>
        </p:spPr>
        <p:txBody>
          <a:bodyPr lIns="146286" tIns="109714" rIns="146286" bIns="109714">
            <a:noAutofit/>
          </a:bodyPr>
          <a:lstStyle>
            <a:lvl1pPr marL="0" indent="0">
              <a:spcBef>
                <a:spcPts val="0"/>
              </a:spcBef>
              <a:buNone/>
              <a:defRPr sz="3430" spc="0" baseline="0">
                <a:solidFill>
                  <a:srgbClr val="00188F"/>
                </a:solidFill>
                <a:latin typeface="+mj-lt"/>
              </a:defRPr>
            </a:lvl1pPr>
          </a:lstStyle>
          <a:p>
            <a:pPr lvl="0"/>
            <a:r>
              <a:rPr lang="en-US" dirty="0" smtClean="0"/>
              <a:t>Speaker Name</a:t>
            </a:r>
          </a:p>
        </p:txBody>
      </p:sp>
      <p:sp>
        <p:nvSpPr>
          <p:cNvPr id="5" name="Title 1"/>
          <p:cNvSpPr>
            <a:spLocks noGrp="1"/>
          </p:cNvSpPr>
          <p:nvPr>
            <p:ph type="title" hasCustomPrompt="1"/>
          </p:nvPr>
        </p:nvSpPr>
        <p:spPr>
          <a:xfrm>
            <a:off x="269235" y="2075841"/>
            <a:ext cx="9858041" cy="1801436"/>
          </a:xfrm>
          <a:noFill/>
        </p:spPr>
        <p:txBody>
          <a:bodyPr lIns="146286" tIns="91429" rIns="146286" bIns="91429" anchor="t" anchorCtr="0"/>
          <a:lstStyle>
            <a:lvl1pPr>
              <a:defRPr sz="5880" spc="-99" baseline="0">
                <a:solidFill>
                  <a:srgbClr val="00188F"/>
                </a:solidFill>
              </a:defRPr>
            </a:lvl1pPr>
          </a:lstStyle>
          <a:p>
            <a:r>
              <a:rPr lang="en-US" dirty="0" smtClean="0"/>
              <a:t>Presentation title</a:t>
            </a:r>
            <a:endParaRPr lang="en-US" dirty="0"/>
          </a:p>
        </p:txBody>
      </p:sp>
      <p:pic>
        <p:nvPicPr>
          <p:cNvPr id="6" name="Picture 5"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320052897"/>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69168" y="2084172"/>
            <a:ext cx="8961914" cy="3586208"/>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233" y="2084187"/>
            <a:ext cx="8961851" cy="1793091"/>
          </a:xfrm>
          <a:noFill/>
        </p:spPr>
        <p:txBody>
          <a:bodyPr lIns="146286" tIns="91429" rIns="146286" bIns="91429" anchor="t" anchorCtr="0"/>
          <a:lstStyle>
            <a:lvl1pPr>
              <a:defRPr sz="5880" spc="-99"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69233" y="3878577"/>
            <a:ext cx="8961852" cy="1792327"/>
          </a:xfrm>
          <a:noFill/>
        </p:spPr>
        <p:txBody>
          <a:bodyPr lIns="146286" tIns="109714" rIns="146286" bIns="109714">
            <a:noAutofit/>
          </a:bodyPr>
          <a:lstStyle>
            <a:lvl1pPr marL="0" indent="0">
              <a:spcBef>
                <a:spcPts val="0"/>
              </a:spcBef>
              <a:buNone/>
              <a:defRPr sz="343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7" y="6196798"/>
            <a:ext cx="985810" cy="190311"/>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70" y="560066"/>
            <a:ext cx="2598922" cy="383815"/>
          </a:xfrm>
          <a:prstGeom prst="rect">
            <a:avLst/>
          </a:prstGeom>
        </p:spPr>
      </p:pic>
    </p:spTree>
    <p:extLst>
      <p:ext uri="{BB962C8B-B14F-4D97-AF65-F5344CB8AC3E}">
        <p14:creationId xmlns:p14="http://schemas.microsoft.com/office/powerpoint/2010/main" val="36972300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188F"/>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5" y="3877272"/>
            <a:ext cx="6271784"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5" y="2075841"/>
            <a:ext cx="9858041" cy="1801436"/>
          </a:xfrm>
          <a:noFill/>
        </p:spPr>
        <p:txBody>
          <a:bodyPr lIns="146286" tIns="91429" rIns="146286" bIns="91429" anchor="t" anchorCtr="0"/>
          <a:lstStyle>
            <a:lvl1pPr>
              <a:defRPr sz="5880" spc="-99"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7" y="6196319"/>
            <a:ext cx="985810" cy="191269"/>
          </a:xfrm>
          <a:prstGeom prst="rect">
            <a:avLst/>
          </a:prstGeom>
        </p:spPr>
      </p:pic>
      <p:pic>
        <p:nvPicPr>
          <p:cNvPr id="4" name="Picture 3" descr="Azure_logo_wht-0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1106874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3"/>
            <a:ext cx="12189060" cy="685799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userDrawn="1"/>
        </p:nvSpPr>
        <p:spPr bwMode="gray">
          <a:xfrm>
            <a:off x="269233"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3" y="2082443"/>
            <a:ext cx="7171085" cy="1794808"/>
          </a:xfrm>
          <a:noFill/>
        </p:spPr>
        <p:txBody>
          <a:bodyPr lIns="146286" tIns="91429" rIns="146286" bIns="91429" anchor="t" anchorCtr="0"/>
          <a:lstStyle>
            <a:lvl1pPr>
              <a:defRPr sz="5880" spc="-99" baseline="0">
                <a:solidFill>
                  <a:srgbClr val="00188F"/>
                </a:soli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269235" y="3877258"/>
            <a:ext cx="7171085"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8097" y="6182036"/>
            <a:ext cx="985810" cy="19126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8352913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Slide 5 ">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2"/>
            <a:ext cx="12178321" cy="68579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bwMode="gray">
          <a:xfrm>
            <a:off x="269233" y="1187644"/>
            <a:ext cx="7169531" cy="3586208"/>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3" y="1187646"/>
            <a:ext cx="7169531" cy="1793108"/>
          </a:xfrm>
          <a:noFill/>
        </p:spPr>
        <p:txBody>
          <a:bodyPr lIns="146286" tIns="91429" rIns="146286" bIns="91429" anchor="t" anchorCtr="0"/>
          <a:lstStyle>
            <a:lvl1pPr>
              <a:defRPr sz="5880"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69233" y="2971411"/>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pic>
        <p:nvPicPr>
          <p:cNvPr id="11" name="Picture 10"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3477965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9" y="0"/>
            <a:ext cx="12188389" cy="686076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754547" y="6196666"/>
            <a:ext cx="985810" cy="191269"/>
          </a:xfrm>
          <a:prstGeom prst="rect">
            <a:avLst/>
          </a:prstGeom>
        </p:spPr>
      </p:pic>
      <p:sp>
        <p:nvSpPr>
          <p:cNvPr id="12" name="Rectangle 11"/>
          <p:cNvSpPr/>
          <p:nvPr userDrawn="1"/>
        </p:nvSpPr>
        <p:spPr bwMode="gray">
          <a:xfrm>
            <a:off x="269233" y="1187620"/>
            <a:ext cx="7169531" cy="4482760"/>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171" y="1187621"/>
            <a:ext cx="7169531" cy="1793108"/>
          </a:xfrm>
          <a:noFill/>
        </p:spPr>
        <p:txBody>
          <a:bodyPr lIns="146286" tIns="91429" rIns="146286" bIns="91429" anchor="t" anchorCtr="0"/>
          <a:lstStyle>
            <a:lvl1pPr>
              <a:defRPr sz="5880"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69233" y="2971386"/>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9" name="Picture 8"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4953122"/>
            <a:ext cx="2598927" cy="383815"/>
          </a:xfrm>
          <a:prstGeom prst="rect">
            <a:avLst/>
          </a:prstGeom>
        </p:spPr>
      </p:pic>
    </p:spTree>
    <p:extLst>
      <p:ext uri="{BB962C8B-B14F-4D97-AF65-F5344CB8AC3E}">
        <p14:creationId xmlns:p14="http://schemas.microsoft.com/office/powerpoint/2010/main" val="8338688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81" tIns="57137" rIns="114281" bIns="57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32" y="2"/>
            <a:ext cx="12179361" cy="685799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13" name="Rectangle 12"/>
          <p:cNvSpPr/>
          <p:nvPr userDrawn="1"/>
        </p:nvSpPr>
        <p:spPr bwMode="gray">
          <a:xfrm>
            <a:off x="269233"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233" y="2082443"/>
            <a:ext cx="7169531" cy="1794808"/>
          </a:xfrm>
          <a:noFill/>
        </p:spPr>
        <p:txBody>
          <a:bodyPr lIns="146286" tIns="91429" rIns="146286" bIns="91429" anchor="t" anchorCtr="0"/>
          <a:lstStyle>
            <a:lvl1pPr>
              <a:defRPr sz="5292" spc="-99" baseline="0">
                <a:solidFill>
                  <a:srgbClr val="00188F"/>
                </a:soli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69233" y="3877258"/>
            <a:ext cx="7169531"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7307703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50"/>
            <a:ext cx="12188825" cy="685570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0052" y="6164664"/>
            <a:ext cx="985810" cy="191269"/>
          </a:xfrm>
          <a:prstGeom prst="rect">
            <a:avLst/>
          </a:prstGeom>
        </p:spPr>
      </p:pic>
      <p:sp>
        <p:nvSpPr>
          <p:cNvPr id="10" name="Rectangle 9"/>
          <p:cNvSpPr/>
          <p:nvPr userDrawn="1"/>
        </p:nvSpPr>
        <p:spPr bwMode="gray">
          <a:xfrm>
            <a:off x="269233" y="1187620"/>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69171" y="1187621"/>
            <a:ext cx="7169531" cy="1793108"/>
          </a:xfrm>
          <a:noFill/>
        </p:spPr>
        <p:txBody>
          <a:bodyPr lIns="146286" tIns="91429" rIns="146286" bIns="91429" anchor="t" anchorCtr="0"/>
          <a:lstStyle>
            <a:lvl1pPr>
              <a:defRPr sz="5880" spc="-99" baseline="0">
                <a:solidFill>
                  <a:srgbClr val="000000"/>
                </a:soli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69233" y="2971386"/>
            <a:ext cx="7169531" cy="1794661"/>
          </a:xfrm>
          <a:noFill/>
        </p:spPr>
        <p:txBody>
          <a:bodyPr lIns="146286" tIns="109714" rIns="146286" bIns="109714">
            <a:noAutofit/>
          </a:bodyPr>
          <a:lstStyle>
            <a:lvl1pPr marL="0" indent="0">
              <a:spcBef>
                <a:spcPts val="0"/>
              </a:spcBef>
              <a:buNone/>
              <a:defRPr sz="3234" spc="0" baseline="0">
                <a:solidFill>
                  <a:srgbClr val="000000"/>
                </a:solidFill>
                <a:latin typeface="+mj-lt"/>
              </a:defRPr>
            </a:lvl1pPr>
          </a:lstStyle>
          <a:p>
            <a:pPr lvl="0"/>
            <a:r>
              <a:rPr lang="en-US" dirty="0" smtClean="0"/>
              <a:t>Speaker Name</a:t>
            </a:r>
          </a:p>
        </p:txBody>
      </p:sp>
      <p:pic>
        <p:nvPicPr>
          <p:cNvPr id="13" name="Picture 12"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9" y="560066"/>
            <a:ext cx="2598927" cy="383815"/>
          </a:xfrm>
          <a:prstGeom prst="rect">
            <a:avLst/>
          </a:prstGeom>
        </p:spPr>
      </p:pic>
    </p:spTree>
    <p:extLst>
      <p:ext uri="{BB962C8B-B14F-4D97-AF65-F5344CB8AC3E}">
        <p14:creationId xmlns:p14="http://schemas.microsoft.com/office/powerpoint/2010/main" val="14221972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233" y="1187644"/>
            <a:ext cx="9858041"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69172" y="1186358"/>
            <a:ext cx="9856549" cy="2697988"/>
          </a:xfrm>
          <a:noFill/>
        </p:spPr>
        <p:txBody>
          <a:bodyPr tIns="91429" bIns="91429" anchor="t" anchorCtr="0"/>
          <a:lstStyle>
            <a:lvl1pPr>
              <a:defRPr sz="7056" spc="-99"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2" y="3877280"/>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344846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rgbClr val="00188F"/>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3" y="1187644"/>
            <a:ext cx="9858041"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2" y="1186358"/>
            <a:ext cx="9856549" cy="2697988"/>
          </a:xfrm>
          <a:noFill/>
        </p:spPr>
        <p:txBody>
          <a:bodyPr tIns="91429" bIns="91429" anchor="t" anchorCtr="0"/>
          <a:lstStyle>
            <a:lvl1pPr>
              <a:defRPr sz="7056" spc="-99" baseline="0">
                <a:solidFill>
                  <a:srgbClr val="00188F"/>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2" y="3877280"/>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364765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69233" y="1187644"/>
            <a:ext cx="9858041"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2" y="1186358"/>
            <a:ext cx="9856549" cy="2697988"/>
          </a:xfrm>
          <a:noFill/>
        </p:spPr>
        <p:txBody>
          <a:bodyPr tIns="91429" bIns="91429" anchor="t" anchorCtr="0"/>
          <a:lstStyle>
            <a:lvl1pPr>
              <a:defRPr sz="7056" spc="-99" baseline="0">
                <a:solidFill>
                  <a:srgbClr val="00188F"/>
                </a:solidFill>
              </a:defRPr>
            </a:lvl1pPr>
          </a:lstStyle>
          <a:p>
            <a:r>
              <a:rPr lang="en-US" dirty="0" smtClean="0"/>
              <a:t>Video title</a:t>
            </a:r>
            <a:endParaRPr lang="en-US" dirty="0"/>
          </a:p>
        </p:txBody>
      </p:sp>
    </p:spTree>
    <p:extLst>
      <p:ext uri="{BB962C8B-B14F-4D97-AF65-F5344CB8AC3E}">
        <p14:creationId xmlns:p14="http://schemas.microsoft.com/office/powerpoint/2010/main" val="674762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rgbClr val="00BCF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3" y="1187644"/>
            <a:ext cx="9858041"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68" tIns="143336" rIns="179168" bIns="143336" numCol="1" spcCol="0" rtlCol="0" fromWordArt="0" anchor="t" anchorCtr="0" forceAA="0" compatLnSpc="1">
            <a:prstTxWarp prst="textNoShape">
              <a:avLst/>
            </a:prstTxWarp>
            <a:noAutofit/>
          </a:bodyPr>
          <a:lstStyle/>
          <a:p>
            <a:pPr algn="ctr" defTabSz="913570"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2" y="1186358"/>
            <a:ext cx="9856549" cy="2697988"/>
          </a:xfrm>
          <a:noFill/>
        </p:spPr>
        <p:txBody>
          <a:bodyPr tIns="91429" bIns="91429" anchor="t" anchorCtr="0"/>
          <a:lstStyle>
            <a:lvl1pPr>
              <a:defRPr sz="7056" spc="-99"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711623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70" y="1187620"/>
            <a:ext cx="8065696" cy="5200312"/>
          </a:xfrm>
          <a:noFill/>
        </p:spPr>
        <p:txBody>
          <a:bodyPr tIns="91429" bIns="91429" anchor="t" anchorCtr="0"/>
          <a:lstStyle>
            <a:lvl1pPr marL="0" marR="0" indent="0" algn="l" defTabSz="913835" rtl="0" eaLnBrk="1" fontAlgn="auto" latinLnBrk="0" hangingPunct="1">
              <a:lnSpc>
                <a:spcPct val="90000"/>
              </a:lnSpc>
              <a:spcBef>
                <a:spcPct val="0"/>
              </a:spcBef>
              <a:spcAft>
                <a:spcPts val="0"/>
              </a:spcAft>
              <a:buClrTx/>
              <a:buSzTx/>
              <a:buFontTx/>
              <a:buNone/>
              <a:tabLst/>
              <a:defRPr lang="en-US" sz="5880" smtClean="0">
                <a:solidFill>
                  <a:srgbClr val="FFFFFF"/>
                </a:solidFill>
              </a:defRPr>
            </a:lvl1pPr>
          </a:lstStyle>
          <a:p>
            <a:r>
              <a:rPr lang="en-US" dirty="0" smtClean="0"/>
              <a:t>Big statement</a:t>
            </a:r>
            <a:endParaRPr lang="en-US" dirty="0"/>
          </a:p>
        </p:txBody>
      </p:sp>
    </p:spTree>
    <p:extLst>
      <p:ext uri="{BB962C8B-B14F-4D97-AF65-F5344CB8AC3E}">
        <p14:creationId xmlns:p14="http://schemas.microsoft.com/office/powerpoint/2010/main" val="2037846872"/>
      </p:ext>
    </p:extLst>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70" y="1187620"/>
            <a:ext cx="8065696" cy="5200312"/>
          </a:xfrm>
          <a:noFill/>
        </p:spPr>
        <p:txBody>
          <a:bodyPr tIns="91429" bIns="91429" anchor="t" anchorCtr="0"/>
          <a:lstStyle>
            <a:lvl1pPr marL="0" marR="0" indent="0" algn="l" defTabSz="913835" rtl="0" eaLnBrk="1" fontAlgn="auto" latinLnBrk="0" hangingPunct="1">
              <a:lnSpc>
                <a:spcPct val="90000"/>
              </a:lnSpc>
              <a:spcBef>
                <a:spcPct val="0"/>
              </a:spcBef>
              <a:spcAft>
                <a:spcPts val="0"/>
              </a:spcAft>
              <a:buClrTx/>
              <a:buSzTx/>
              <a:buFontTx/>
              <a:buNone/>
              <a:tabLst/>
              <a:defRPr lang="en-US" sz="5880" smtClean="0">
                <a:solidFill>
                  <a:schemeClr val="tx2"/>
                </a:solidFill>
              </a:defRPr>
            </a:lvl1pPr>
          </a:lstStyle>
          <a:p>
            <a:r>
              <a:rPr lang="en-US" dirty="0" smtClean="0"/>
              <a:t>Big statement</a:t>
            </a:r>
            <a:endParaRPr lang="en-US" dirty="0"/>
          </a:p>
        </p:txBody>
      </p:sp>
    </p:spTree>
    <p:extLst>
      <p:ext uri="{BB962C8B-B14F-4D97-AF65-F5344CB8AC3E}">
        <p14:creationId xmlns:p14="http://schemas.microsoft.com/office/powerpoint/2010/main" val="381691114"/>
      </p:ext>
    </p:extLst>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4"/>
            <a:ext cx="11650488" cy="1796217"/>
          </a:xfrm>
          <a:noFill/>
        </p:spPr>
        <p:txBody>
          <a:bodyPr tIns="91429" bIns="91429" anchor="t" anchorCtr="0"/>
          <a:lstStyle>
            <a:lvl1pPr>
              <a:defRPr sz="8623" spc="-99"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946955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rgbClr val="00BCF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4"/>
            <a:ext cx="11650488" cy="1796217"/>
          </a:xfrm>
          <a:noFill/>
        </p:spPr>
        <p:txBody>
          <a:bodyPr tIns="91429" bIns="91429" anchor="t" anchorCtr="0"/>
          <a:lstStyle>
            <a:lvl1pPr>
              <a:defRPr sz="8623" spc="-99" baseline="0">
                <a:solidFill>
                  <a:srgbClr val="00188F"/>
                </a:solidFill>
              </a:defRPr>
            </a:lvl1pPr>
          </a:lstStyle>
          <a:p>
            <a:r>
              <a:rPr lang="en-US" dirty="0" smtClean="0"/>
              <a:t>Section title</a:t>
            </a:r>
            <a:endParaRPr lang="en-US" dirty="0"/>
          </a:p>
        </p:txBody>
      </p:sp>
    </p:spTree>
    <p:extLst>
      <p:ext uri="{BB962C8B-B14F-4D97-AF65-F5344CB8AC3E}">
        <p14:creationId xmlns:p14="http://schemas.microsoft.com/office/powerpoint/2010/main" val="29512720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87" y="2669440"/>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25"/>
            <a:ext cx="7051386" cy="732551"/>
          </a:xfrm>
        </p:spPr>
        <p:txBody>
          <a:bodyPr>
            <a:normAutofit/>
          </a:bodyPr>
          <a:lstStyle>
            <a:lvl1pPr marL="0" indent="0" algn="l">
              <a:buNone/>
              <a:defRPr sz="2666" b="0" i="0">
                <a:solidFill>
                  <a:srgbClr val="FFFFFF"/>
                </a:solidFill>
                <a:latin typeface="Segoe"/>
                <a:cs typeface="Segoe"/>
              </a:defRPr>
            </a:lvl1pPr>
            <a:lvl2pPr marL="609296" indent="0" algn="ctr">
              <a:buNone/>
              <a:defRPr>
                <a:solidFill>
                  <a:schemeClr val="tx1">
                    <a:tint val="75000"/>
                  </a:schemeClr>
                </a:solidFill>
              </a:defRPr>
            </a:lvl2pPr>
            <a:lvl3pPr marL="1218591" indent="0" algn="ctr">
              <a:buNone/>
              <a:defRPr>
                <a:solidFill>
                  <a:schemeClr val="tx1">
                    <a:tint val="75000"/>
                  </a:schemeClr>
                </a:solidFill>
              </a:defRPr>
            </a:lvl3pPr>
            <a:lvl4pPr marL="1827887" indent="0" algn="ctr">
              <a:buNone/>
              <a:defRPr>
                <a:solidFill>
                  <a:schemeClr val="tx1">
                    <a:tint val="75000"/>
                  </a:schemeClr>
                </a:solidFill>
              </a:defRPr>
            </a:lvl4pPr>
            <a:lvl5pPr marL="2437183" indent="0" algn="ctr">
              <a:buNone/>
              <a:defRPr>
                <a:solidFill>
                  <a:schemeClr val="tx1">
                    <a:tint val="75000"/>
                  </a:schemeClr>
                </a:solidFill>
              </a:defRPr>
            </a:lvl5pPr>
            <a:lvl6pPr marL="3046473" indent="0" algn="ctr">
              <a:buNone/>
              <a:defRPr>
                <a:solidFill>
                  <a:schemeClr val="tx1">
                    <a:tint val="75000"/>
                  </a:schemeClr>
                </a:solidFill>
              </a:defRPr>
            </a:lvl6pPr>
            <a:lvl7pPr marL="3655774" indent="0" algn="ctr">
              <a:buNone/>
              <a:defRPr>
                <a:solidFill>
                  <a:schemeClr val="tx1">
                    <a:tint val="75000"/>
                  </a:schemeClr>
                </a:solidFill>
              </a:defRPr>
            </a:lvl7pPr>
            <a:lvl8pPr marL="4265065" indent="0" algn="ctr">
              <a:buNone/>
              <a:defRPr>
                <a:solidFill>
                  <a:schemeClr val="tx1">
                    <a:tint val="75000"/>
                  </a:schemeClr>
                </a:solidFill>
              </a:defRPr>
            </a:lvl8pPr>
            <a:lvl9pPr marL="4874360"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151298801"/>
      </p:ext>
    </p:extLst>
  </p:cSld>
  <p:clrMapOvr>
    <a:masterClrMapping/>
  </p:clrMapOvr>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descr="6977_Azure_Cloud_Full_091112.jpg"/>
          <p:cNvPicPr>
            <a:picLocks noChangeAspect="1"/>
          </p:cNvPicPr>
          <p:nvPr userDrawn="1"/>
        </p:nvPicPr>
        <p:blipFill rotWithShape="1">
          <a:blip r:embed="rId2">
            <a:extLst>
              <a:ext uri="{28A0092B-C50C-407E-A947-70E740481C1C}">
                <a14:useLocalDpi xmlns:a14="http://schemas.microsoft.com/office/drawing/2010/main" val="0"/>
              </a:ext>
            </a:extLst>
          </a:blip>
          <a:srcRect t="6812" r="35790" b="16230"/>
          <a:stretch/>
        </p:blipFill>
        <p:spPr>
          <a:xfrm>
            <a:off x="5527860" y="1"/>
            <a:ext cx="6660966" cy="6858001"/>
          </a:xfrm>
          <a:prstGeom prst="rect">
            <a:avLst/>
          </a:prstGeom>
        </p:spPr>
      </p:pic>
      <p:sp>
        <p:nvSpPr>
          <p:cNvPr id="3" name="Title 1"/>
          <p:cNvSpPr>
            <a:spLocks noGrp="1"/>
          </p:cNvSpPr>
          <p:nvPr>
            <p:ph type="title" hasCustomPrompt="1"/>
          </p:nvPr>
        </p:nvSpPr>
        <p:spPr>
          <a:xfrm>
            <a:off x="269169" y="2084174"/>
            <a:ext cx="11650488" cy="1796217"/>
          </a:xfrm>
          <a:noFill/>
        </p:spPr>
        <p:txBody>
          <a:bodyPr tIns="91429" bIns="91429" anchor="t" anchorCtr="0"/>
          <a:lstStyle>
            <a:lvl1pPr>
              <a:defRPr sz="8623" spc="-99" baseline="0">
                <a:solidFill>
                  <a:schemeClr val="tx2"/>
                </a:solidFill>
              </a:defRPr>
            </a:lvl1pPr>
          </a:lstStyle>
          <a:p>
            <a:r>
              <a:rPr lang="en-US" dirty="0" smtClean="0"/>
              <a:t>Section title goes here</a:t>
            </a:r>
            <a:endParaRPr lang="en-US" dirty="0"/>
          </a:p>
        </p:txBody>
      </p:sp>
    </p:spTree>
    <p:extLst>
      <p:ext uri="{BB962C8B-B14F-4D97-AF65-F5344CB8AC3E}">
        <p14:creationId xmlns:p14="http://schemas.microsoft.com/office/powerpoint/2010/main" val="2529180877"/>
      </p:ext>
    </p:extLst>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tx2"/>
        </a:solidFill>
        <a:effectLst/>
      </p:bgPr>
    </p:bg>
    <p:spTree>
      <p:nvGrpSpPr>
        <p:cNvPr id="1" name=""/>
        <p:cNvGrpSpPr/>
        <p:nvPr/>
      </p:nvGrpSpPr>
      <p:grpSpPr>
        <a:xfrm>
          <a:off x="0" y="0"/>
          <a:ext cx="0" cy="0"/>
          <a:chOff x="0" y="0"/>
          <a:chExt cx="0" cy="0"/>
        </a:xfrm>
      </p:grpSpPr>
      <p:sp>
        <p:nvSpPr>
          <p:cNvPr id="4" name="Rectangle 3"/>
          <p:cNvSpPr>
            <a:spLocks/>
          </p:cNvSpPr>
          <p:nvPr userDrawn="1"/>
        </p:nvSpPr>
        <p:spPr bwMode="auto">
          <a:xfrm>
            <a:off x="264511" y="1456609"/>
            <a:ext cx="4485616" cy="421339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1" tIns="143336" rIns="182771" bIns="143336" numCol="1" spcCol="0" rtlCol="0" fromWordArt="0" anchor="t" anchorCtr="0" forceAA="0" compatLnSpc="1">
            <a:prstTxWarp prst="textNoShape">
              <a:avLst/>
            </a:prstTxWarp>
            <a:noAutofit/>
          </a:bodyPr>
          <a:lstStyle/>
          <a:p>
            <a:pPr defTabSz="913570" fontAlgn="base">
              <a:lnSpc>
                <a:spcPct val="90000"/>
              </a:lnSpc>
              <a:spcBef>
                <a:spcPct val="0"/>
              </a:spcBef>
              <a:spcAft>
                <a:spcPct val="0"/>
              </a:spcAft>
            </a:pPr>
            <a:endParaRPr lang="en-US" sz="1960" dirty="0">
              <a:solidFill>
                <a:srgbClr val="00188F"/>
              </a:solidFill>
              <a:ea typeface="Segoe UI" pitchFamily="34" charset="0"/>
              <a:cs typeface="Segoe UI" pitchFamily="34" charset="0"/>
            </a:endParaRPr>
          </a:p>
        </p:txBody>
      </p:sp>
      <p:sp>
        <p:nvSpPr>
          <p:cNvPr id="8" name="Text Placeholder 5"/>
          <p:cNvSpPr>
            <a:spLocks noGrp="1"/>
          </p:cNvSpPr>
          <p:nvPr>
            <p:ph type="body" sz="quarter" idx="11"/>
          </p:nvPr>
        </p:nvSpPr>
        <p:spPr>
          <a:xfrm>
            <a:off x="5018621" y="1456605"/>
            <a:ext cx="6722109" cy="2036512"/>
          </a:xfrm>
        </p:spPr>
        <p:txBody>
          <a:bodyPr/>
          <a:lstStyle>
            <a:lvl1pPr marL="0" indent="0">
              <a:buNone/>
              <a:defRPr>
                <a:solidFill>
                  <a:srgbClr val="FFFFFF"/>
                </a:solidFill>
              </a:defRPr>
            </a:lvl1pPr>
            <a:lvl2pPr marL="0" indent="0">
              <a:buFontTx/>
              <a:buNone/>
              <a:defRPr sz="1960">
                <a:solidFill>
                  <a:srgbClr val="FFFFFF"/>
                </a:solidFill>
              </a:defRPr>
            </a:lvl2pPr>
            <a:lvl3pPr marL="223967" indent="0">
              <a:buNone/>
              <a:defRPr>
                <a:solidFill>
                  <a:srgbClr val="FFFFFF"/>
                </a:solidFill>
              </a:defRPr>
            </a:lvl3pPr>
            <a:lvl4pPr marL="447932" indent="0">
              <a:buNone/>
              <a:defRPr>
                <a:solidFill>
                  <a:srgbClr val="FFFFFF"/>
                </a:solidFill>
              </a:defRPr>
            </a:lvl4pPr>
            <a:lvl5pPr marL="671899" indent="0">
              <a:buNone/>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54232635"/>
      </p:ext>
    </p:extLst>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11">
                <a:solidFill>
                  <a:schemeClr val="tx2"/>
                </a:solidFill>
              </a:defRPr>
            </a:lvl1pPr>
          </a:lstStyle>
          <a:p>
            <a:r>
              <a:rPr lang="en-US" smtClean="0"/>
              <a:t>Click to edit Master title style</a:t>
            </a:r>
            <a:endParaRPr lang="en-US" dirty="0"/>
          </a:p>
        </p:txBody>
      </p:sp>
      <p:sp>
        <p:nvSpPr>
          <p:cNvPr id="7" name="Rectangle 6"/>
          <p:cNvSpPr/>
          <p:nvPr userDrawn="1"/>
        </p:nvSpPr>
        <p:spPr bwMode="auto">
          <a:xfrm>
            <a:off x="0" y="1187623"/>
            <a:ext cx="3853935" cy="394480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92" tIns="143353" rIns="179192" bIns="143353" numCol="1" spcCol="0" rtlCol="0" fromWordArt="0" anchor="t" anchorCtr="0" forceAA="0" compatLnSpc="1">
            <a:prstTxWarp prst="textNoShape">
              <a:avLst/>
            </a:prstTxWarp>
            <a:noAutofit/>
          </a:bodyPr>
          <a:lstStyle/>
          <a:p>
            <a:pPr algn="ctr" defTabSz="913688"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3853959" y="1187623"/>
            <a:ext cx="3853935" cy="39448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92" tIns="143353" rIns="179192" bIns="143353" numCol="1" spcCol="0" rtlCol="0" fromWordArt="0" anchor="t" anchorCtr="0" forceAA="0" compatLnSpc="1">
            <a:prstTxWarp prst="textNoShape">
              <a:avLst/>
            </a:prstTxWarp>
            <a:noAutofit/>
          </a:bodyPr>
          <a:lstStyle/>
          <a:p>
            <a:pPr algn="ctr" defTabSz="913688"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bwMode="auto">
          <a:xfrm>
            <a:off x="7707539" y="1187623"/>
            <a:ext cx="3853935" cy="39448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192" tIns="143353" rIns="179192" bIns="143353" numCol="1" spcCol="0" rtlCol="0" fromWordArt="0" anchor="t" anchorCtr="0" forceAA="0" compatLnSpc="1">
            <a:prstTxWarp prst="textNoShape">
              <a:avLst/>
            </a:prstTxWarp>
            <a:noAutofit/>
          </a:bodyPr>
          <a:lstStyle/>
          <a:p>
            <a:pPr algn="ctr" defTabSz="913688" fontAlgn="base">
              <a:lnSpc>
                <a:spcPct val="90000"/>
              </a:lnSpc>
              <a:spcBef>
                <a:spcPct val="0"/>
              </a:spcBef>
              <a:spcAft>
                <a:spcPct val="0"/>
              </a:spcAft>
            </a:pPr>
            <a:endParaRPr lang="en-US" sz="23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 Placeholder 5"/>
          <p:cNvSpPr>
            <a:spLocks noGrp="1"/>
          </p:cNvSpPr>
          <p:nvPr>
            <p:ph type="body" sz="quarter" idx="10" hasCustomPrompt="1"/>
          </p:nvPr>
        </p:nvSpPr>
        <p:spPr>
          <a:xfrm>
            <a:off x="269170" y="5132431"/>
            <a:ext cx="3405553" cy="456128"/>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3967" indent="0">
              <a:buNone/>
              <a:defRPr/>
            </a:lvl3pPr>
            <a:lvl4pPr marL="447932" indent="0">
              <a:buNone/>
              <a:defRPr/>
            </a:lvl4pPr>
            <a:lvl5pPr marL="671899" indent="0">
              <a:buNone/>
              <a:defRPr/>
            </a:lvl5pPr>
          </a:lstStyle>
          <a:p>
            <a:pPr lvl="1"/>
            <a:r>
              <a:rPr lang="en-US" dirty="0" smtClean="0"/>
              <a:t>Second level</a:t>
            </a:r>
          </a:p>
        </p:txBody>
      </p:sp>
      <p:sp>
        <p:nvSpPr>
          <p:cNvPr id="18" name="Text Placeholder 5"/>
          <p:cNvSpPr>
            <a:spLocks noGrp="1"/>
          </p:cNvSpPr>
          <p:nvPr>
            <p:ph type="body" sz="quarter" idx="11" hasCustomPrompt="1"/>
          </p:nvPr>
        </p:nvSpPr>
        <p:spPr>
          <a:xfrm>
            <a:off x="3853959" y="5132431"/>
            <a:ext cx="3584789" cy="456128"/>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3967" indent="0">
              <a:buNone/>
              <a:defRPr/>
            </a:lvl3pPr>
            <a:lvl4pPr marL="447932" indent="0">
              <a:buNone/>
              <a:defRPr/>
            </a:lvl4pPr>
            <a:lvl5pPr marL="671899" indent="0">
              <a:buNone/>
              <a:defRPr/>
            </a:lvl5pPr>
          </a:lstStyle>
          <a:p>
            <a:pPr lvl="1"/>
            <a:r>
              <a:rPr lang="en-US" dirty="0" smtClean="0"/>
              <a:t>Second level</a:t>
            </a:r>
          </a:p>
        </p:txBody>
      </p:sp>
      <p:sp>
        <p:nvSpPr>
          <p:cNvPr id="19" name="Text Placeholder 5"/>
          <p:cNvSpPr>
            <a:spLocks noGrp="1"/>
          </p:cNvSpPr>
          <p:nvPr>
            <p:ph type="body" sz="quarter" idx="12" hasCustomPrompt="1"/>
          </p:nvPr>
        </p:nvSpPr>
        <p:spPr>
          <a:xfrm>
            <a:off x="7707539" y="5132431"/>
            <a:ext cx="3584789" cy="456128"/>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3967" indent="0">
              <a:buNone/>
              <a:defRPr/>
            </a:lvl3pPr>
            <a:lvl4pPr marL="447932" indent="0">
              <a:buNone/>
              <a:defRPr/>
            </a:lvl4pPr>
            <a:lvl5pPr marL="671899" indent="0">
              <a:buNone/>
              <a:defRPr/>
            </a:lvl5pPr>
          </a:lstStyle>
          <a:p>
            <a:pPr lvl="1"/>
            <a:r>
              <a:rPr lang="en-US" dirty="0" smtClean="0"/>
              <a:t>Second level</a:t>
            </a:r>
          </a:p>
        </p:txBody>
      </p:sp>
    </p:spTree>
    <p:extLst>
      <p:ext uri="{BB962C8B-B14F-4D97-AF65-F5344CB8AC3E}">
        <p14:creationId xmlns:p14="http://schemas.microsoft.com/office/powerpoint/2010/main" val="2809768829"/>
      </p:ext>
    </p:extLst>
  </p:cSld>
  <p:clrMapOvr>
    <a:masterClrMapping/>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2036512"/>
          </a:xfrm>
        </p:spPr>
        <p:txBody>
          <a:bodyPr/>
          <a:lstStyle>
            <a:lvl1pPr marL="0" indent="0">
              <a:buNone/>
              <a:defRPr>
                <a:solidFill>
                  <a:srgbClr val="00188F"/>
                </a:solidFill>
              </a:defRPr>
            </a:lvl1pPr>
            <a:lvl2pPr marL="0" indent="0">
              <a:buFontTx/>
              <a:buNone/>
              <a:defRPr sz="1960"/>
            </a:lvl2pPr>
            <a:lvl3pPr marL="223967" indent="0">
              <a:buNone/>
              <a:defRPr/>
            </a:lvl3pPr>
            <a:lvl4pPr marL="447932" indent="0">
              <a:buNone/>
              <a:defRPr/>
            </a:lvl4pPr>
            <a:lvl5pPr marL="67189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4652643"/>
      </p:ext>
    </p:extLst>
  </p:cSld>
  <p:clrMapOvr>
    <a:masterClrMapping/>
  </p:clrMapOvr>
  <p:transition>
    <p:fade/>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2036512"/>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3967" indent="0">
              <a:buNone/>
              <a:defRPr/>
            </a:lvl3pPr>
            <a:lvl4pPr marL="447932" indent="0">
              <a:buNone/>
              <a:defRPr/>
            </a:lvl4pPr>
            <a:lvl5pPr marL="67189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8596740"/>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102939"/>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92854715"/>
      </p:ext>
    </p:extLst>
  </p:cSld>
  <p:clrMapOvr>
    <a:masterClrMapping/>
  </p:clrMapOvr>
  <p:transition>
    <p:fade/>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102939"/>
          </a:xfrm>
        </p:spPr>
        <p:txBody>
          <a:bodyPr>
            <a:spAutoFit/>
          </a:bodyPr>
          <a:lstStyle>
            <a:lvl1pPr>
              <a:defRPr>
                <a:solidFill>
                  <a:srgbClr val="00188F"/>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46969401"/>
      </p:ext>
    </p:extLst>
  </p:cSld>
  <p:clrMapOvr>
    <a:masterClrMapping/>
  </p:clrMapOvr>
  <p:transition>
    <p:fade/>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3" y="1189177"/>
            <a:ext cx="5377147" cy="2457395"/>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077" indent="0">
              <a:buNone/>
              <a:tabLst/>
              <a:defRPr sz="1960"/>
            </a:lvl3pPr>
            <a:lvl4pPr marL="451043" indent="0">
              <a:buNone/>
              <a:defRPr/>
            </a:lvl4pPr>
            <a:lvl5pPr marL="67189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3" y="1189177"/>
            <a:ext cx="5377147" cy="2457395"/>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077" indent="0">
              <a:buNone/>
              <a:tabLst/>
              <a:defRPr sz="1960"/>
            </a:lvl3pPr>
            <a:lvl4pPr marL="451043" indent="0">
              <a:buNone/>
              <a:defRPr/>
            </a:lvl4pPr>
            <a:lvl5pPr marL="67189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18937204"/>
      </p:ext>
    </p:extLst>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3" y="1189177"/>
            <a:ext cx="5377147" cy="2457395"/>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077" indent="0">
              <a:buNone/>
              <a:tabLst/>
              <a:defRPr sz="1960"/>
            </a:lvl3pPr>
            <a:lvl4pPr marL="451043" indent="0">
              <a:buNone/>
              <a:defRPr/>
            </a:lvl4pPr>
            <a:lvl5pPr marL="67189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3" y="1189177"/>
            <a:ext cx="5377147" cy="2457395"/>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077" indent="0">
              <a:buNone/>
              <a:tabLst/>
              <a:defRPr sz="1960"/>
            </a:lvl3pPr>
            <a:lvl4pPr marL="451043" indent="0">
              <a:buNone/>
              <a:defRPr/>
            </a:lvl4pPr>
            <a:lvl5pPr marL="67189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6367809"/>
      </p:ext>
    </p:extLst>
  </p:cSld>
  <p:clrMapOvr>
    <a:masterClrMapping/>
  </p:clrMapOvr>
  <p:transition>
    <p:fade/>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3" y="1189177"/>
            <a:ext cx="5377147" cy="2523824"/>
          </a:xfrm>
        </p:spPr>
        <p:txBody>
          <a:bodyPr wrap="square">
            <a:spAutoFit/>
          </a:bodyPr>
          <a:lstStyle>
            <a:lvl1pPr marL="281514" indent="-281514">
              <a:spcBef>
                <a:spcPts val="1200"/>
              </a:spcBef>
              <a:buClr>
                <a:schemeClr val="tx1"/>
              </a:buClr>
              <a:buFont typeface="Arial" pitchFamily="34" charset="0"/>
              <a:buChar char="•"/>
              <a:defRPr sz="3430"/>
            </a:lvl1pPr>
            <a:lvl2pPr marL="520399" indent="-228468">
              <a:defRPr sz="2351"/>
            </a:lvl2pPr>
            <a:lvl3pPr marL="685405" indent="-165005">
              <a:tabLst/>
              <a:defRPr sz="1960"/>
            </a:lvl3pPr>
            <a:lvl4pPr marL="863100" indent="-177698">
              <a:defRPr/>
            </a:lvl4pPr>
            <a:lvl5pPr marL="1028106" indent="-16500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3" y="1189177"/>
            <a:ext cx="5377147" cy="2523824"/>
          </a:xfrm>
        </p:spPr>
        <p:txBody>
          <a:bodyPr wrap="square">
            <a:spAutoFit/>
          </a:bodyPr>
          <a:lstStyle>
            <a:lvl1pPr marL="281514" indent="-281514">
              <a:spcBef>
                <a:spcPts val="1200"/>
              </a:spcBef>
              <a:buClr>
                <a:schemeClr val="tx1"/>
              </a:buClr>
              <a:buFont typeface="Arial" pitchFamily="34" charset="0"/>
              <a:buChar char="•"/>
              <a:defRPr sz="3430"/>
            </a:lvl1pPr>
            <a:lvl2pPr marL="520399" indent="-228468">
              <a:defRPr sz="2351"/>
            </a:lvl2pPr>
            <a:lvl3pPr marL="685405" indent="-165005">
              <a:tabLst/>
              <a:defRPr sz="1960"/>
            </a:lvl3pPr>
            <a:lvl4pPr marL="863100" indent="-177698">
              <a:defRPr/>
            </a:lvl4pPr>
            <a:lvl5pPr marL="1028106" indent="-16500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372678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429" indent="-40308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368" indent="-3459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804" indent="-33642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32"/>
            <a:ext cx="5277761" cy="2836161"/>
          </a:xfrm>
        </p:spPr>
        <p:txBody>
          <a:bodyPr/>
          <a:lstStyle>
            <a:lvl1pPr marL="453057" indent="-453057">
              <a:lnSpc>
                <a:spcPct val="90000"/>
              </a:lnSpc>
              <a:defRPr sz="3732">
                <a:solidFill>
                  <a:schemeClr val="tx1">
                    <a:lumMod val="65000"/>
                    <a:lumOff val="35000"/>
                  </a:schemeClr>
                </a:solidFill>
              </a:defRPr>
            </a:lvl1pPr>
            <a:lvl2pPr marL="897298" indent="-433665">
              <a:lnSpc>
                <a:spcPct val="90000"/>
              </a:lnSpc>
              <a:defRPr sz="3199">
                <a:solidFill>
                  <a:schemeClr val="tx1">
                    <a:lumMod val="65000"/>
                    <a:lumOff val="35000"/>
                  </a:schemeClr>
                </a:solidFill>
              </a:defRPr>
            </a:lvl2pPr>
            <a:lvl3pPr marL="1271022" indent="-384304">
              <a:lnSpc>
                <a:spcPct val="90000"/>
              </a:lnSpc>
              <a:defRPr sz="2666">
                <a:solidFill>
                  <a:schemeClr val="tx1">
                    <a:lumMod val="65000"/>
                    <a:lumOff val="35000"/>
                  </a:schemeClr>
                </a:solidFill>
              </a:defRPr>
            </a:lvl3pPr>
            <a:lvl4pPr marL="1635939" indent="-364910">
              <a:lnSpc>
                <a:spcPct val="90000"/>
              </a:lnSpc>
              <a:defRPr sz="2399">
                <a:solidFill>
                  <a:schemeClr val="tx1">
                    <a:lumMod val="65000"/>
                    <a:lumOff val="35000"/>
                  </a:schemeClr>
                </a:solidFill>
              </a:defRPr>
            </a:lvl4pPr>
            <a:lvl5pPr marL="2020243" indent="-373724">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8" y="1487432"/>
            <a:ext cx="5281825" cy="2836161"/>
          </a:xfrm>
        </p:spPr>
        <p:txBody>
          <a:bodyPr/>
          <a:lstStyle>
            <a:lvl1pPr marL="463629" indent="-463629">
              <a:lnSpc>
                <a:spcPct val="90000"/>
              </a:lnSpc>
              <a:defRPr sz="3732">
                <a:solidFill>
                  <a:schemeClr val="tx1">
                    <a:lumMod val="65000"/>
                    <a:lumOff val="35000"/>
                  </a:schemeClr>
                </a:solidFill>
              </a:defRPr>
            </a:lvl1pPr>
            <a:lvl2pPr marL="897298" indent="-453057">
              <a:lnSpc>
                <a:spcPct val="90000"/>
              </a:lnSpc>
              <a:defRPr sz="3199">
                <a:solidFill>
                  <a:schemeClr val="tx1">
                    <a:lumMod val="65000"/>
                    <a:lumOff val="35000"/>
                  </a:schemeClr>
                </a:solidFill>
              </a:defRPr>
            </a:lvl2pPr>
            <a:lvl3pPr marL="1281602" indent="-403700">
              <a:lnSpc>
                <a:spcPct val="90000"/>
              </a:lnSpc>
              <a:defRPr sz="2666">
                <a:solidFill>
                  <a:schemeClr val="tx1">
                    <a:lumMod val="65000"/>
                    <a:lumOff val="35000"/>
                  </a:schemeClr>
                </a:solidFill>
              </a:defRPr>
            </a:lvl3pPr>
            <a:lvl4pPr marL="1635939" indent="-354337">
              <a:lnSpc>
                <a:spcPct val="90000"/>
              </a:lnSpc>
              <a:defRPr sz="2399">
                <a:solidFill>
                  <a:schemeClr val="tx1">
                    <a:lumMod val="65000"/>
                    <a:lumOff val="35000"/>
                  </a:schemeClr>
                </a:solidFill>
              </a:defRPr>
            </a:lvl4pPr>
            <a:lvl5pPr marL="2020243" indent="-364910">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91416" tIns="45708" rIns="91416" bIns="45708"/>
          <a:lstStyle>
            <a:lvl1pPr algn="ctr">
              <a:defRPr b="0" i="0">
                <a:solidFill>
                  <a:schemeClr val="tx1">
                    <a:lumMod val="95000"/>
                    <a:lumOff val="5000"/>
                  </a:schemeClr>
                </a:solidFill>
                <a:latin typeface="Segoe"/>
                <a:cs typeface="Segoe"/>
              </a:defRPr>
            </a:lvl1pPr>
          </a:lstStyle>
          <a:p>
            <a:fld id="{1C24C1D7-E85D-3D41-874A-BD44A6CAB932}" type="slidenum">
              <a:rPr lang="en-US" smtClean="0"/>
              <a:pPr/>
              <a:t>‹#›</a:t>
            </a:fld>
            <a:endParaRPr lang="en-US" dirty="0"/>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82" y="6073873"/>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73"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43" y="6233175"/>
            <a:ext cx="1847701" cy="495300"/>
          </a:xfrm>
          <a:prstGeom prst="rect">
            <a:avLst/>
          </a:prstGeom>
        </p:spPr>
      </p:pic>
    </p:spTree>
    <p:extLst>
      <p:ext uri="{BB962C8B-B14F-4D97-AF65-F5344CB8AC3E}">
        <p14:creationId xmlns:p14="http://schemas.microsoft.com/office/powerpoint/2010/main" val="3476471056"/>
      </p:ext>
    </p:extLst>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3" y="1189177"/>
            <a:ext cx="5377147" cy="2523824"/>
          </a:xfrm>
        </p:spPr>
        <p:txBody>
          <a:bodyPr wrap="square">
            <a:spAutoFit/>
          </a:bodyPr>
          <a:lstStyle>
            <a:lvl1pPr marL="281514" indent="-281514">
              <a:spcBef>
                <a:spcPts val="1200"/>
              </a:spcBef>
              <a:buClrTx/>
              <a:buFont typeface="Arial" pitchFamily="34" charset="0"/>
              <a:buChar char="•"/>
              <a:defRPr sz="3430">
                <a:solidFill>
                  <a:srgbClr val="00188F"/>
                </a:solidFill>
              </a:defRPr>
            </a:lvl1pPr>
            <a:lvl2pPr marL="520399" indent="-228468">
              <a:defRPr sz="2351"/>
            </a:lvl2pPr>
            <a:lvl3pPr marL="685405" indent="-165005">
              <a:tabLst/>
              <a:defRPr sz="1960"/>
            </a:lvl3pPr>
            <a:lvl4pPr marL="863100" indent="-177698">
              <a:defRPr/>
            </a:lvl4pPr>
            <a:lvl5pPr marL="1028106" indent="-16500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3" y="1189177"/>
            <a:ext cx="5377147" cy="2523824"/>
          </a:xfrm>
        </p:spPr>
        <p:txBody>
          <a:bodyPr wrap="square">
            <a:spAutoFit/>
          </a:bodyPr>
          <a:lstStyle>
            <a:lvl1pPr marL="281514" indent="-281514">
              <a:spcBef>
                <a:spcPts val="1200"/>
              </a:spcBef>
              <a:buClrTx/>
              <a:buFont typeface="Arial" pitchFamily="34" charset="0"/>
              <a:buChar char="•"/>
              <a:defRPr sz="3430">
                <a:solidFill>
                  <a:srgbClr val="00188F"/>
                </a:solidFill>
              </a:defRPr>
            </a:lvl1pPr>
            <a:lvl2pPr marL="520399" indent="-228468">
              <a:defRPr sz="2351"/>
            </a:lvl2pPr>
            <a:lvl3pPr marL="685405" indent="-165005">
              <a:tabLst/>
              <a:defRPr sz="1960"/>
            </a:lvl3pPr>
            <a:lvl4pPr marL="863100" indent="-177698">
              <a:defRPr/>
            </a:lvl4pPr>
            <a:lvl5pPr marL="1028106" indent="-16500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6042533"/>
      </p:ext>
    </p:extLst>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00944172"/>
      </p:ext>
    </p:extLst>
  </p:cSld>
  <p:clrMapOvr>
    <a:masterClrMapping/>
  </p:clrMapOvr>
  <p:transition>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3732996"/>
      </p:ext>
    </p:extLst>
  </p:cSld>
  <p:clrMapOvr>
    <a:masterClrMapping/>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5499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rgbClr val="00BC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5564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rgbClr val="00D8C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202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189176"/>
            <a:ext cx="12188825"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692" tIns="45692" rIns="45692" bIns="45692" numCol="1" spcCol="0" rtlCol="0" fromWordArt="0" anchor="ctr" anchorCtr="0" forceAA="0" compatLnSpc="1">
            <a:prstTxWarp prst="textNoShape">
              <a:avLst/>
            </a:prstTxWarp>
            <a:noAutofit/>
          </a:bodyPr>
          <a:lstStyle/>
          <a:p>
            <a:pPr algn="ctr" defTabSz="913570" fontAlgn="base">
              <a:spcBef>
                <a:spcPct val="0"/>
              </a:spcBef>
              <a:spcAft>
                <a:spcPct val="0"/>
              </a:spcAft>
            </a:pPr>
            <a:endParaRPr lang="en-US" sz="176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172" y="1197321"/>
            <a:ext cx="11650487" cy="2021464"/>
          </a:xfrm>
        </p:spPr>
        <p:txBody>
          <a:bodyPr/>
          <a:lstStyle>
            <a:lvl1pPr marL="0" indent="0">
              <a:buNone/>
              <a:defRPr sz="3234">
                <a:gradFill>
                  <a:gsLst>
                    <a:gs pos="1250">
                      <a:srgbClr val="000000"/>
                    </a:gs>
                    <a:gs pos="100000">
                      <a:srgbClr val="000000"/>
                    </a:gs>
                  </a:gsLst>
                  <a:lin ang="5400000" scaled="0"/>
                </a:gradFill>
                <a:latin typeface="Segoe UI" pitchFamily="34" charset="0"/>
                <a:cs typeface="Segoe UI" pitchFamily="34" charset="0"/>
              </a:defRPr>
            </a:lvl1pPr>
            <a:lvl2pPr marL="339528" indent="0">
              <a:buNone/>
              <a:defRPr>
                <a:gradFill>
                  <a:gsLst>
                    <a:gs pos="1250">
                      <a:srgbClr val="000000"/>
                    </a:gs>
                    <a:gs pos="100000">
                      <a:srgbClr val="000000"/>
                    </a:gs>
                  </a:gsLst>
                  <a:lin ang="5400000" scaled="0"/>
                </a:gradFill>
                <a:latin typeface="Segoe UI" pitchFamily="34" charset="0"/>
                <a:cs typeface="Segoe UI" pitchFamily="34" charset="0"/>
              </a:defRPr>
            </a:lvl2pPr>
            <a:lvl3pPr marL="572757" indent="0">
              <a:buNone/>
              <a:defRPr>
                <a:gradFill>
                  <a:gsLst>
                    <a:gs pos="1250">
                      <a:srgbClr val="000000"/>
                    </a:gs>
                    <a:gs pos="100000">
                      <a:srgbClr val="000000"/>
                    </a:gs>
                  </a:gsLst>
                  <a:lin ang="5400000" scaled="0"/>
                </a:gradFill>
                <a:latin typeface="Segoe UI" pitchFamily="34" charset="0"/>
                <a:cs typeface="Segoe UI" pitchFamily="34" charset="0"/>
              </a:defRPr>
            </a:lvl3pPr>
            <a:lvl4pPr marL="798051" indent="0">
              <a:buNone/>
              <a:defRPr>
                <a:gradFill>
                  <a:gsLst>
                    <a:gs pos="1250">
                      <a:srgbClr val="000000"/>
                    </a:gs>
                    <a:gs pos="100000">
                      <a:srgbClr val="000000"/>
                    </a:gs>
                  </a:gsLst>
                  <a:lin ang="5400000" scaled="0"/>
                </a:gradFill>
                <a:latin typeface="Segoe UI" pitchFamily="34" charset="0"/>
                <a:cs typeface="Segoe UI" pitchFamily="34" charset="0"/>
              </a:defRPr>
            </a:lvl4pPr>
            <a:lvl5pPr marL="1029693"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0765669"/>
      </p:ext>
    </p:extLst>
  </p:cSld>
  <p:clrMapOvr>
    <a:masterClrMapping/>
  </p:clrMapOvr>
  <p:transition>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169" y="1189179"/>
            <a:ext cx="11650488" cy="2480052"/>
          </a:xfrm>
          <a:prstGeom prst="rect">
            <a:avLst/>
          </a:prstGeom>
        </p:spPr>
        <p:txBody>
          <a:bodyPr/>
          <a:lstStyle>
            <a:lvl1pPr marL="284625" indent="-284625">
              <a:buClr>
                <a:schemeClr val="tx1"/>
              </a:buClr>
              <a:buSzPct val="90000"/>
              <a:buFont typeface="Arial" pitchFamily="34" charset="0"/>
              <a:buChar char="•"/>
              <a:defRPr sz="343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59916" indent="-275292">
              <a:buClr>
                <a:schemeClr val="tx1"/>
              </a:buClr>
              <a:buSzPct val="90000"/>
              <a:buFont typeface="Arial" pitchFamily="34" charset="0"/>
              <a:buChar char="•"/>
              <a:defRPr sz="323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539" indent="-284625">
              <a:buClr>
                <a:schemeClr val="tx1"/>
              </a:buClr>
              <a:buSzPct val="90000"/>
              <a:buFont typeface="Arial" pitchFamily="34" charset="0"/>
              <a:buChar char="•"/>
              <a:defRPr sz="2842">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507" indent="-223967">
              <a:buClr>
                <a:schemeClr val="tx1"/>
              </a:buClr>
              <a:buSzPct val="90000"/>
              <a:buFont typeface="Arial" pitchFamily="34" charset="0"/>
              <a:buChar char="•"/>
              <a:defRPr sz="2351">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471" indent="-223967">
              <a:buClr>
                <a:schemeClr val="tx1"/>
              </a:buClr>
              <a:buSzPct val="90000"/>
              <a:buFont typeface="Arial" pitchFamily="34" charset="0"/>
              <a:buChar char="•"/>
              <a:defRPr sz="196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8"/>
            <a:ext cx="12188826" cy="619127"/>
          </a:xfrm>
          <a:prstGeom prst="rect">
            <a:avLst/>
          </a:prstGeom>
          <a:solidFill>
            <a:srgbClr val="FFFF99"/>
          </a:solidFill>
        </p:spPr>
        <p:txBody>
          <a:bodyPr wrap="square" lIns="155437" tIns="77719" rIns="155437" bIns="77719" anchor="b" anchorCtr="0">
            <a:noAutofit/>
          </a:bodyPr>
          <a:lstStyle>
            <a:lvl1pPr algn="r">
              <a:buFont typeface="Arial" pitchFamily="34" charset="0"/>
              <a:buNone/>
              <a:defRPr sz="3626" spc="-49"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322234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25147184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4"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solidFill>
                  <a:srgbClr val="00188F"/>
                </a:solidFill>
                <a:latin typeface="+mj-lt"/>
              </a:defRPr>
            </a:lvl1pPr>
          </a:lstStyle>
          <a:p>
            <a:pPr lvl="0"/>
            <a:r>
              <a:rPr lang="en-US" dirty="0" smtClean="0"/>
              <a:t>Speaker Name</a:t>
            </a:r>
          </a:p>
        </p:txBody>
      </p:sp>
      <p:sp>
        <p:nvSpPr>
          <p:cNvPr id="5"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413547077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275837799"/>
      </p:ext>
    </p:extLst>
  </p:cSld>
  <p:clrMapOvr>
    <a:masterClrMapping/>
  </p:clrMapOvr>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69168" y="2084172"/>
            <a:ext cx="8961914" cy="3586208"/>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232" y="2084187"/>
            <a:ext cx="8961851" cy="1793090"/>
          </a:xfrm>
          <a:noFill/>
        </p:spPr>
        <p:txBody>
          <a:bodyPr lIns="146286" tIns="91429" rIns="146286" bIns="91429" anchor="t" anchorCtr="0"/>
          <a:lstStyle>
            <a:lvl1pPr>
              <a:defRPr sz="5881" spc="-99"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69232" y="3878576"/>
            <a:ext cx="8961852" cy="1792326"/>
          </a:xfrm>
          <a:noFill/>
        </p:spPr>
        <p:txBody>
          <a:bodyPr lIns="146286" tIns="109714" rIns="146286" bIns="109714">
            <a:noAutofit/>
          </a:bodyPr>
          <a:lstStyle>
            <a:lvl1pPr marL="0" indent="0">
              <a:spcBef>
                <a:spcPts val="0"/>
              </a:spcBef>
              <a:buNone/>
              <a:defRPr sz="343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798"/>
            <a:ext cx="985810" cy="19031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70" y="560065"/>
            <a:ext cx="2598922" cy="383814"/>
          </a:xfrm>
          <a:prstGeom prst="rect">
            <a:avLst/>
          </a:prstGeom>
        </p:spPr>
      </p:pic>
    </p:spTree>
    <p:extLst>
      <p:ext uri="{BB962C8B-B14F-4D97-AF65-F5344CB8AC3E}">
        <p14:creationId xmlns:p14="http://schemas.microsoft.com/office/powerpoint/2010/main" val="4955367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188F"/>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4" name="Picture 3" descr="Azure_logo_wht-0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19712471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2"/>
            <a:ext cx="12189059" cy="685799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2082443"/>
            <a:ext cx="7171086" cy="1794808"/>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269233" y="3877257"/>
            <a:ext cx="7171086"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8097" y="6182035"/>
            <a:ext cx="985810" cy="19126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20382579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Title Slide 5 ">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
            <a:ext cx="12178321" cy="68579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bwMode="gray">
          <a:xfrm>
            <a:off x="269232" y="1187644"/>
            <a:ext cx="7169531" cy="3586208"/>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1187645"/>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69232" y="2971410"/>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pic>
        <p:nvPicPr>
          <p:cNvPr id="11" name="Picture 10"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23220104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8" y="0"/>
            <a:ext cx="12188389" cy="686076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754546" y="6196665"/>
            <a:ext cx="985810" cy="191269"/>
          </a:xfrm>
          <a:prstGeom prst="rect">
            <a:avLst/>
          </a:prstGeom>
        </p:spPr>
      </p:pic>
      <p:sp>
        <p:nvSpPr>
          <p:cNvPr id="12" name="Rectangle 11"/>
          <p:cNvSpPr/>
          <p:nvPr userDrawn="1"/>
        </p:nvSpPr>
        <p:spPr bwMode="gray">
          <a:xfrm>
            <a:off x="269232" y="1187620"/>
            <a:ext cx="7169531" cy="4482760"/>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9" name="Picture 8"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4953121"/>
            <a:ext cx="2598927" cy="383815"/>
          </a:xfrm>
          <a:prstGeom prst="rect">
            <a:avLst/>
          </a:prstGeom>
        </p:spPr>
      </p:pic>
    </p:spTree>
    <p:extLst>
      <p:ext uri="{BB962C8B-B14F-4D97-AF65-F5344CB8AC3E}">
        <p14:creationId xmlns:p14="http://schemas.microsoft.com/office/powerpoint/2010/main" val="17277687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32" y="1"/>
            <a:ext cx="12179361" cy="685799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13" name="Rectangle 12"/>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232" y="2082443"/>
            <a:ext cx="7169531" cy="1794808"/>
          </a:xfrm>
          <a:noFill/>
        </p:spPr>
        <p:txBody>
          <a:bodyPr lIns="146286" tIns="91429" rIns="146286" bIns="91429" anchor="t" anchorCtr="0"/>
          <a:lstStyle>
            <a:lvl1pPr>
              <a:defRPr sz="5293" spc="-99" baseline="0">
                <a:solidFill>
                  <a:srgbClr val="00188F"/>
                </a:soli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69232" y="3877257"/>
            <a:ext cx="7169531"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16663914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9"/>
            <a:ext cx="12188825" cy="6855702"/>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0052" y="6164664"/>
            <a:ext cx="985810" cy="191269"/>
          </a:xfrm>
          <a:prstGeom prst="rect">
            <a:avLst/>
          </a:prstGeom>
        </p:spPr>
      </p:pic>
      <p:sp>
        <p:nvSpPr>
          <p:cNvPr id="10" name="Rectangle 9"/>
          <p:cNvSpPr/>
          <p:nvPr userDrawn="1"/>
        </p:nvSpPr>
        <p:spPr bwMode="gray">
          <a:xfrm>
            <a:off x="269232" y="1187620"/>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solidFill>
                  <a:srgbClr val="000000"/>
                </a:soli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solidFill>
                  <a:srgbClr val="000000"/>
                </a:solidFill>
                <a:latin typeface="+mj-lt"/>
              </a:defRPr>
            </a:lvl1pPr>
          </a:lstStyle>
          <a:p>
            <a:pPr lvl="0"/>
            <a:r>
              <a:rPr lang="en-US" dirty="0" smtClean="0"/>
              <a:t>Speaker Name</a:t>
            </a:r>
          </a:p>
        </p:txBody>
      </p:sp>
      <p:pic>
        <p:nvPicPr>
          <p:cNvPr id="13" name="Picture 12"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29846311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655992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rgbClr val="00188F"/>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6959252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Video title</a:t>
            </a:r>
            <a:endParaRPr lang="en-US" dirty="0"/>
          </a:p>
        </p:txBody>
      </p:sp>
    </p:spTree>
    <p:extLst>
      <p:ext uri="{BB962C8B-B14F-4D97-AF65-F5344CB8AC3E}">
        <p14:creationId xmlns:p14="http://schemas.microsoft.com/office/powerpoint/2010/main" val="1581633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2416948"/>
      </p:ext>
    </p:extLst>
  </p:cSld>
  <p:clrMapOvr>
    <a:masterClrMapping/>
  </p:clrMapOvr>
  <p:transition>
    <p:fade/>
  </p:transition>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rgbClr val="00BCF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02746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rgbClr val="FFFFFF"/>
                </a:solidFill>
              </a:defRPr>
            </a:lvl1pPr>
          </a:lstStyle>
          <a:p>
            <a:r>
              <a:rPr lang="en-US" dirty="0" smtClean="0"/>
              <a:t>Big statement</a:t>
            </a:r>
            <a:endParaRPr lang="en-US" dirty="0"/>
          </a:p>
        </p:txBody>
      </p:sp>
    </p:spTree>
    <p:extLst>
      <p:ext uri="{BB962C8B-B14F-4D97-AF65-F5344CB8AC3E}">
        <p14:creationId xmlns:p14="http://schemas.microsoft.com/office/powerpoint/2010/main" val="469202379"/>
      </p:ext>
    </p:extLst>
  </p:cSld>
  <p:clrMapOvr>
    <a:masterClrMapping/>
  </p:clrMapOvr>
  <p:transition>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chemeClr val="tx2"/>
                </a:solidFill>
              </a:defRPr>
            </a:lvl1pPr>
          </a:lstStyle>
          <a:p>
            <a:r>
              <a:rPr lang="en-US" dirty="0" smtClean="0"/>
              <a:t>Big statement</a:t>
            </a:r>
            <a:endParaRPr lang="en-US" dirty="0"/>
          </a:p>
        </p:txBody>
      </p:sp>
    </p:spTree>
    <p:extLst>
      <p:ext uri="{BB962C8B-B14F-4D97-AF65-F5344CB8AC3E}">
        <p14:creationId xmlns:p14="http://schemas.microsoft.com/office/powerpoint/2010/main" val="545482392"/>
      </p:ext>
    </p:extLst>
  </p:cSld>
  <p:clrMapOvr>
    <a:masterClrMapping/>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990973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rgbClr val="00BCF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rgbClr val="00188F"/>
                </a:solidFill>
              </a:defRPr>
            </a:lvl1pPr>
          </a:lstStyle>
          <a:p>
            <a:r>
              <a:rPr lang="en-US" dirty="0" smtClean="0"/>
              <a:t>Section title</a:t>
            </a:r>
            <a:endParaRPr lang="en-US" dirty="0"/>
          </a:p>
        </p:txBody>
      </p:sp>
    </p:spTree>
    <p:extLst>
      <p:ext uri="{BB962C8B-B14F-4D97-AF65-F5344CB8AC3E}">
        <p14:creationId xmlns:p14="http://schemas.microsoft.com/office/powerpoint/2010/main" val="15307007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descr="6977_Azure_Cloud_Full_091112.jpg"/>
          <p:cNvPicPr>
            <a:picLocks noChangeAspect="1"/>
          </p:cNvPicPr>
          <p:nvPr userDrawn="1"/>
        </p:nvPicPr>
        <p:blipFill rotWithShape="1">
          <a:blip r:embed="rId2">
            <a:extLst>
              <a:ext uri="{28A0092B-C50C-407E-A947-70E740481C1C}">
                <a14:useLocalDpi xmlns:a14="http://schemas.microsoft.com/office/drawing/2010/main" val="0"/>
              </a:ext>
            </a:extLst>
          </a:blip>
          <a:srcRect t="6812" r="35790" b="16230"/>
          <a:stretch/>
        </p:blipFill>
        <p:spPr>
          <a:xfrm>
            <a:off x="5527860" y="0"/>
            <a:ext cx="6660966" cy="6858001"/>
          </a:xfrm>
          <a:prstGeom prst="rect">
            <a:avLst/>
          </a:prstGeom>
        </p:spPr>
      </p:pic>
      <p:sp>
        <p:nvSpPr>
          <p:cNvPr id="3"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chemeClr val="tx2"/>
                </a:solidFill>
              </a:defRPr>
            </a:lvl1pPr>
          </a:lstStyle>
          <a:p>
            <a:r>
              <a:rPr lang="en-US" dirty="0" smtClean="0"/>
              <a:t>Section title goes here</a:t>
            </a:r>
            <a:endParaRPr lang="en-US" dirty="0"/>
          </a:p>
        </p:txBody>
      </p:sp>
    </p:spTree>
    <p:extLst>
      <p:ext uri="{BB962C8B-B14F-4D97-AF65-F5344CB8AC3E}">
        <p14:creationId xmlns:p14="http://schemas.microsoft.com/office/powerpoint/2010/main" val="3843578769"/>
      </p:ext>
    </p:extLst>
  </p:cSld>
  <p:clrMapOvr>
    <a:masterClrMapping/>
  </p:clrMapOvr>
  <p:transition>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tx2"/>
        </a:solidFill>
        <a:effectLst/>
      </p:bgPr>
    </p:bg>
    <p:spTree>
      <p:nvGrpSpPr>
        <p:cNvPr id="1" name=""/>
        <p:cNvGrpSpPr/>
        <p:nvPr/>
      </p:nvGrpSpPr>
      <p:grpSpPr>
        <a:xfrm>
          <a:off x="0" y="0"/>
          <a:ext cx="0" cy="0"/>
          <a:chOff x="0" y="0"/>
          <a:chExt cx="0" cy="0"/>
        </a:xfrm>
      </p:grpSpPr>
      <p:sp>
        <p:nvSpPr>
          <p:cNvPr id="4" name="Rectangle 3"/>
          <p:cNvSpPr>
            <a:spLocks/>
          </p:cNvSpPr>
          <p:nvPr userDrawn="1"/>
        </p:nvSpPr>
        <p:spPr bwMode="auto">
          <a:xfrm>
            <a:off x="264511" y="1456608"/>
            <a:ext cx="4485615" cy="421339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8" tIns="143373" rIns="182818" bIns="143373" numCol="1" spcCol="0" rtlCol="0" fromWordArt="0" anchor="t" anchorCtr="0" forceAA="0" compatLnSpc="1">
            <a:prstTxWarp prst="textNoShape">
              <a:avLst/>
            </a:prstTxWarp>
            <a:noAutofit/>
          </a:bodyPr>
          <a:lstStyle/>
          <a:p>
            <a:pPr defTabSz="913798" fontAlgn="base">
              <a:lnSpc>
                <a:spcPct val="90000"/>
              </a:lnSpc>
              <a:spcBef>
                <a:spcPct val="0"/>
              </a:spcBef>
              <a:spcAft>
                <a:spcPct val="0"/>
              </a:spcAft>
            </a:pPr>
            <a:endParaRPr lang="en-US" sz="1960" dirty="0">
              <a:solidFill>
                <a:srgbClr val="00188F"/>
              </a:solidFill>
              <a:ea typeface="Segoe UI" pitchFamily="34" charset="0"/>
              <a:cs typeface="Segoe UI" pitchFamily="34" charset="0"/>
            </a:endParaRPr>
          </a:p>
        </p:txBody>
      </p:sp>
      <p:sp>
        <p:nvSpPr>
          <p:cNvPr id="8" name="Text Placeholder 5"/>
          <p:cNvSpPr>
            <a:spLocks noGrp="1"/>
          </p:cNvSpPr>
          <p:nvPr>
            <p:ph type="body" sz="quarter" idx="11"/>
          </p:nvPr>
        </p:nvSpPr>
        <p:spPr>
          <a:xfrm>
            <a:off x="5018620" y="1456606"/>
            <a:ext cx="6722109" cy="1975006"/>
          </a:xfrm>
        </p:spPr>
        <p:txBody>
          <a:bodyPr/>
          <a:lstStyle>
            <a:lvl1pPr marL="0" indent="0">
              <a:buNone/>
              <a:defRPr>
                <a:solidFill>
                  <a:srgbClr val="FFFFFF"/>
                </a:solidFill>
              </a:defRPr>
            </a:lvl1pPr>
            <a:lvl2pPr marL="0" indent="0">
              <a:buFontTx/>
              <a:buNone/>
              <a:defRPr sz="1960">
                <a:solidFill>
                  <a:srgbClr val="FFFFFF"/>
                </a:solidFill>
              </a:defRPr>
            </a:lvl2pPr>
            <a:lvl3pPr marL="224022" indent="0">
              <a:buNone/>
              <a:defRPr>
                <a:solidFill>
                  <a:srgbClr val="FFFFFF"/>
                </a:solidFill>
              </a:defRPr>
            </a:lvl3pPr>
            <a:lvl4pPr marL="448044" indent="0">
              <a:buNone/>
              <a:defRPr>
                <a:solidFill>
                  <a:srgbClr val="FFFFFF"/>
                </a:solidFill>
              </a:defRPr>
            </a:lvl4pPr>
            <a:lvl5pPr marL="672066" indent="0">
              <a:buNone/>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54000"/>
      </p:ext>
    </p:extLst>
  </p:cSld>
  <p:clrMapOvr>
    <a:masterClrMapping/>
  </p:clrMapOvr>
  <p:transition>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12">
                <a:solidFill>
                  <a:schemeClr val="tx2"/>
                </a:solidFill>
              </a:defRPr>
            </a:lvl1pPr>
          </a:lstStyle>
          <a:p>
            <a:r>
              <a:rPr lang="en-US" smtClean="0"/>
              <a:t>Click to edit Master title style</a:t>
            </a:r>
            <a:endParaRPr lang="en-US" dirty="0"/>
          </a:p>
        </p:txBody>
      </p:sp>
      <p:sp>
        <p:nvSpPr>
          <p:cNvPr id="7" name="Rectangle 6"/>
          <p:cNvSpPr/>
          <p:nvPr userDrawn="1"/>
        </p:nvSpPr>
        <p:spPr bwMode="auto">
          <a:xfrm>
            <a:off x="0" y="1187622"/>
            <a:ext cx="3853935" cy="394480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3853958" y="1187622"/>
            <a:ext cx="3853935" cy="39448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bwMode="auto">
          <a:xfrm>
            <a:off x="7707539" y="1187622"/>
            <a:ext cx="3853935" cy="39448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 Placeholder 5"/>
          <p:cNvSpPr>
            <a:spLocks noGrp="1"/>
          </p:cNvSpPr>
          <p:nvPr>
            <p:ph type="body" sz="quarter" idx="10" hasCustomPrompt="1"/>
          </p:nvPr>
        </p:nvSpPr>
        <p:spPr>
          <a:xfrm>
            <a:off x="269169" y="5132430"/>
            <a:ext cx="3405553"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8" name="Text Placeholder 5"/>
          <p:cNvSpPr>
            <a:spLocks noGrp="1"/>
          </p:cNvSpPr>
          <p:nvPr>
            <p:ph type="body" sz="quarter" idx="11" hasCustomPrompt="1"/>
          </p:nvPr>
        </p:nvSpPr>
        <p:spPr>
          <a:xfrm>
            <a:off x="3853958"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9" name="Text Placeholder 5"/>
          <p:cNvSpPr>
            <a:spLocks noGrp="1"/>
          </p:cNvSpPr>
          <p:nvPr>
            <p:ph type="body" sz="quarter" idx="12" hasCustomPrompt="1"/>
          </p:nvPr>
        </p:nvSpPr>
        <p:spPr>
          <a:xfrm>
            <a:off x="7707539"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Tree>
    <p:extLst>
      <p:ext uri="{BB962C8B-B14F-4D97-AF65-F5344CB8AC3E}">
        <p14:creationId xmlns:p14="http://schemas.microsoft.com/office/powerpoint/2010/main" val="1406386251"/>
      </p:ext>
    </p:extLst>
  </p:cSld>
  <p:clrMapOvr>
    <a:masterClrMapping/>
  </p:clrMapOvr>
  <p:transition>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solidFill>
                  <a:srgbClr val="00188F"/>
                </a:soli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9578900"/>
      </p:ext>
    </p:extLst>
  </p:cSld>
  <p:clrMapOvr>
    <a:masterClrMapping/>
  </p:clrMapOvr>
  <p:transition>
    <p:fade/>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7715217"/>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110962"/>
          </a:xfrm>
          <a:prstGeom prst="rect">
            <a:avLst/>
          </a:prstGeom>
        </p:spPr>
        <p:txBody>
          <a:bodyPr/>
          <a:lstStyle>
            <a:lvl1pPr marL="284118" indent="-284118">
              <a:buFont typeface="Wingdings" pitchFamily="2" charset="2"/>
              <a:buChar char=""/>
              <a:defRPr sz="3999"/>
            </a:lvl1pPr>
            <a:lvl2pPr marL="517444" indent="-233327">
              <a:buFont typeface="Wingdings" pitchFamily="2" charset="2"/>
              <a:buChar char=""/>
              <a:defRPr>
                <a:latin typeface="+mn-lt"/>
              </a:defRPr>
            </a:lvl2pPr>
            <a:lvl3pPr marL="741245" indent="-223803">
              <a:buFont typeface="Wingdings" pitchFamily="2" charset="2"/>
              <a:buChar char=""/>
              <a:tabLst/>
              <a:defRPr>
                <a:latin typeface="+mn-lt"/>
              </a:defRPr>
            </a:lvl3pPr>
            <a:lvl4pPr marL="914254" indent="-173011">
              <a:buFont typeface="Wingdings" pitchFamily="2" charset="2"/>
              <a:buChar char=""/>
              <a:defRPr>
                <a:latin typeface="+mn-lt"/>
              </a:defRPr>
            </a:lvl4pPr>
            <a:lvl5pPr marL="1087265" indent="-17301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00820"/>
      </p:ext>
    </p:extLst>
  </p:cSld>
  <p:clrMapOvr>
    <a:masterClrMapping/>
  </p:clrMapOvr>
  <p:transition>
    <p:fade/>
  </p:transition>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5726126"/>
      </p:ext>
    </p:extLst>
  </p:cSld>
  <p:clrMapOvr>
    <a:masterClrMapping/>
  </p:clrMapOvr>
  <p:transition>
    <p:fade/>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lvl1pPr>
              <a:defRPr>
                <a:solidFill>
                  <a:srgbClr val="00188F"/>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8514654"/>
      </p:ext>
    </p:extLst>
  </p:cSld>
  <p:clrMapOvr>
    <a:masterClrMapping/>
  </p:clrMapOvr>
  <p:transition>
    <p:fade/>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72115499"/>
      </p:ext>
    </p:extLst>
  </p:cSld>
  <p:clrMapOvr>
    <a:masterClrMapping/>
  </p:clrMapOvr>
  <p:transition>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4179851"/>
      </p:ext>
    </p:extLst>
  </p:cSld>
  <p:clrMapOvr>
    <a:masterClrMapping/>
  </p:clrMapOvr>
  <p:transition>
    <p:fade/>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0226925"/>
      </p:ext>
    </p:extLst>
  </p:cSld>
  <p:clrMapOvr>
    <a:masterClrMapping/>
  </p:clrMapOvr>
  <p:transition>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6794099"/>
      </p:ext>
    </p:extLst>
  </p:cSld>
  <p:clrMapOvr>
    <a:masterClrMapping/>
  </p:clrMapOvr>
  <p:transition>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6197698"/>
      </p:ext>
    </p:extLst>
  </p:cSld>
  <p:clrMapOvr>
    <a:masterClrMapping/>
  </p:clrMapOvr>
  <p:transition>
    <p:fade/>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3415967"/>
      </p:ext>
    </p:extLst>
  </p:cSld>
  <p:clrMapOvr>
    <a:masterClrMapping/>
  </p:clrMapOvr>
  <p:transition>
    <p:fade/>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37985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rgbClr val="00BC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5011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335839"/>
          </a:xfrm>
          <a:noFill/>
        </p:spPr>
        <p:txBody>
          <a:bodyPr tIns="67227" bIns="67227" anchor="t" anchorCtr="0"/>
          <a:lstStyle>
            <a:lvl1pPr>
              <a:defRPr sz="8665" spc="-99"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p:nvSpPr>
        <p:spPr bwMode="white">
          <a:xfrm>
            <a:off x="4183729" y="6564103"/>
            <a:ext cx="3821366" cy="16401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66"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89701969"/>
      </p:ext>
    </p:extLst>
  </p:cSld>
  <p:clrMapOvr>
    <a:masterClrMapping/>
  </p:clrMapOvr>
  <p:transition>
    <p:fade/>
  </p:transition>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rgbClr val="00D8C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7916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189176"/>
            <a:ext cx="12188825"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4" tIns="45704" rIns="45704" bIns="45704" numCol="1" spcCol="0" rtlCol="0" fromWordArt="0" anchor="ctr" anchorCtr="0" forceAA="0" compatLnSpc="1">
            <a:prstTxWarp prst="textNoShape">
              <a:avLst/>
            </a:prstTxWarp>
            <a:noAutofit/>
          </a:bodyPr>
          <a:lstStyle/>
          <a:p>
            <a:pPr algn="ctr" defTabSz="913798" fontAlgn="base">
              <a:spcBef>
                <a:spcPct val="0"/>
              </a:spcBef>
              <a:spcAft>
                <a:spcPct val="0"/>
              </a:spcAft>
            </a:pPr>
            <a:endParaRPr lang="en-US" sz="176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170" y="1197321"/>
            <a:ext cx="11650487" cy="1956974"/>
          </a:xfrm>
        </p:spPr>
        <p:txBody>
          <a:bodyPr/>
          <a:lstStyle>
            <a:lvl1pPr marL="0" indent="0">
              <a:buNone/>
              <a:defRPr sz="3234">
                <a:gradFill>
                  <a:gsLst>
                    <a:gs pos="1250">
                      <a:srgbClr val="000000"/>
                    </a:gs>
                    <a:gs pos="100000">
                      <a:srgbClr val="000000"/>
                    </a:gs>
                  </a:gsLst>
                  <a:lin ang="5400000" scaled="0"/>
                </a:gradFill>
                <a:latin typeface="Segoe UI" pitchFamily="34" charset="0"/>
                <a:cs typeface="Segoe UI" pitchFamily="34" charset="0"/>
              </a:defRPr>
            </a:lvl1pPr>
            <a:lvl2pPr marL="339613" indent="0">
              <a:buNone/>
              <a:defRPr>
                <a:gradFill>
                  <a:gsLst>
                    <a:gs pos="1250">
                      <a:srgbClr val="000000"/>
                    </a:gs>
                    <a:gs pos="100000">
                      <a:srgbClr val="000000"/>
                    </a:gs>
                  </a:gsLst>
                  <a:lin ang="5400000" scaled="0"/>
                </a:gradFill>
                <a:latin typeface="Segoe UI" pitchFamily="34" charset="0"/>
                <a:cs typeface="Segoe UI" pitchFamily="34" charset="0"/>
              </a:defRPr>
            </a:lvl2pPr>
            <a:lvl3pPr marL="572900" indent="0">
              <a:buNone/>
              <a:defRPr>
                <a:gradFill>
                  <a:gsLst>
                    <a:gs pos="1250">
                      <a:srgbClr val="000000"/>
                    </a:gs>
                    <a:gs pos="100000">
                      <a:srgbClr val="000000"/>
                    </a:gs>
                  </a:gsLst>
                  <a:lin ang="5400000" scaled="0"/>
                </a:gradFill>
                <a:latin typeface="Segoe UI" pitchFamily="34" charset="0"/>
                <a:cs typeface="Segoe UI" pitchFamily="34" charset="0"/>
              </a:defRPr>
            </a:lvl3pPr>
            <a:lvl4pPr marL="798251" indent="0">
              <a:buNone/>
              <a:defRPr>
                <a:gradFill>
                  <a:gsLst>
                    <a:gs pos="1250">
                      <a:srgbClr val="000000"/>
                    </a:gs>
                    <a:gs pos="100000">
                      <a:srgbClr val="000000"/>
                    </a:gs>
                  </a:gsLst>
                  <a:lin ang="5400000" scaled="0"/>
                </a:gradFill>
                <a:latin typeface="Segoe UI" pitchFamily="34" charset="0"/>
                <a:cs typeface="Segoe UI" pitchFamily="34" charset="0"/>
              </a:defRPr>
            </a:lvl4pPr>
            <a:lvl5pPr marL="102995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50069438"/>
      </p:ext>
    </p:extLst>
  </p:cSld>
  <p:clrMapOvr>
    <a:masterClrMapping/>
  </p:clrMapOvr>
  <p:transition>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169" y="1189178"/>
            <a:ext cx="11650488" cy="2426765"/>
          </a:xfrm>
          <a:prstGeom prst="rect">
            <a:avLst/>
          </a:prstGeom>
        </p:spPr>
        <p:txBody>
          <a:bodyPr/>
          <a:lstStyle>
            <a:lvl1pPr marL="284696" indent="-284696">
              <a:buClr>
                <a:schemeClr val="tx1"/>
              </a:buClr>
              <a:buSzPct val="90000"/>
              <a:buFont typeface="Arial" pitchFamily="34" charset="0"/>
              <a:buChar char="•"/>
              <a:defRPr sz="343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056" indent="-275361">
              <a:buClr>
                <a:schemeClr val="tx1"/>
              </a:buClr>
              <a:buSzPct val="90000"/>
              <a:buFont typeface="Arial" pitchFamily="34" charset="0"/>
              <a:buChar char="•"/>
              <a:defRPr sz="323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751" indent="-284696">
              <a:buClr>
                <a:schemeClr val="tx1"/>
              </a:buClr>
              <a:buSzPct val="90000"/>
              <a:buFont typeface="Arial" pitchFamily="34" charset="0"/>
              <a:buChar char="•"/>
              <a:defRPr sz="2842">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774" indent="-224022">
              <a:buClr>
                <a:schemeClr val="tx1"/>
              </a:buClr>
              <a:buSzPct val="90000"/>
              <a:buFont typeface="Arial" pitchFamily="34" charset="0"/>
              <a:buChar char="•"/>
              <a:defRPr sz="2352">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795" indent="-224022">
              <a:buClr>
                <a:schemeClr val="tx1"/>
              </a:buClr>
              <a:buSzPct val="90000"/>
              <a:buFont typeface="Arial" pitchFamily="34" charset="0"/>
              <a:buChar char="•"/>
              <a:defRPr sz="196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7"/>
            <a:ext cx="12188826" cy="619126"/>
          </a:xfrm>
          <a:prstGeom prst="rect">
            <a:avLst/>
          </a:prstGeom>
          <a:solidFill>
            <a:srgbClr val="FFFF99"/>
          </a:solidFill>
        </p:spPr>
        <p:txBody>
          <a:bodyPr wrap="square" lIns="155437" tIns="77719" rIns="155437" bIns="77719" anchor="b" anchorCtr="0">
            <a:noAutofit/>
          </a:bodyPr>
          <a:lstStyle>
            <a:lvl1pPr algn="r">
              <a:buFont typeface="Arial" pitchFamily="34" charset="0"/>
              <a:buNone/>
              <a:defRPr sz="3626" spc="-49"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285970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22"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3" y="4612350"/>
            <a:ext cx="5454333" cy="1144929"/>
          </a:xfrm>
        </p:spPr>
        <p:txBody>
          <a:bodyPr/>
          <a:lstStyle>
            <a:lvl1pPr marL="0" indent="0">
              <a:buFont typeface="Arial" pitchFamily="34" charset="0"/>
              <a:buNone/>
              <a:defRPr sz="2399">
                <a:solidFill>
                  <a:schemeClr val="bg1">
                    <a:alpha val="98000"/>
                  </a:schemeClr>
                </a:solidFill>
                <a:latin typeface="+mj-lt"/>
              </a:defRPr>
            </a:lvl1pPr>
            <a:lvl2pPr marL="460201" indent="0">
              <a:buFont typeface="Arial" pitchFamily="34" charset="0"/>
              <a:buNone/>
              <a:defRPr/>
            </a:lvl2pPr>
            <a:lvl3pPr marL="855349" indent="0">
              <a:buFont typeface="Arial" pitchFamily="34" charset="0"/>
              <a:buNone/>
              <a:defRPr/>
            </a:lvl3pPr>
            <a:lvl4pPr marL="1258429" indent="0">
              <a:buFont typeface="Arial" pitchFamily="34" charset="0"/>
              <a:buNone/>
              <a:defRPr/>
            </a:lvl4pPr>
            <a:lvl5pPr marL="160436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60746968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429" indent="-40308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368" indent="-3459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804" indent="-33642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3" name="TextBox 2"/>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extLst>
      <p:ext uri="{BB962C8B-B14F-4D97-AF65-F5344CB8AC3E}">
        <p14:creationId xmlns:p14="http://schemas.microsoft.com/office/powerpoint/2010/main" val="542507130"/>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25" indent="-342776">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76" indent="-342776">
              <a:spcBef>
                <a:spcPts val="0"/>
              </a:spcBef>
              <a:spcAft>
                <a:spcPts val="400"/>
              </a:spcAft>
              <a:buFont typeface="Arial" pitchFamily="34" charset="0"/>
              <a:buChar char="•"/>
              <a:defRPr/>
            </a:lvl5pPr>
            <a:lvl6pPr marL="1033079" indent="-342776">
              <a:buFont typeface="Arial" pitchFamily="34" charset="0"/>
              <a:buChar char="•"/>
              <a:defRPr sz="2399">
                <a:gradFill>
                  <a:gsLst>
                    <a:gs pos="0">
                      <a:srgbClr val="595959"/>
                    </a:gs>
                    <a:gs pos="86000">
                      <a:srgbClr val="595959"/>
                    </a:gs>
                  </a:gsLst>
                  <a:lin ang="5400000" scaled="0"/>
                </a:gradFill>
              </a:defRPr>
            </a:lvl6pPr>
            <a:lvl7pPr marL="1255254" indent="-225342">
              <a:defRPr>
                <a:gradFill>
                  <a:gsLst>
                    <a:gs pos="0">
                      <a:srgbClr val="595959"/>
                    </a:gs>
                    <a:gs pos="86000">
                      <a:srgbClr val="595959"/>
                    </a:gs>
                  </a:gsLst>
                  <a:lin ang="5400000" scaled="0"/>
                </a:gradFill>
              </a:defRPr>
            </a:lvl7pPr>
            <a:lvl8pPr marL="1486943" indent="-231687">
              <a:defRPr>
                <a:gradFill>
                  <a:gsLst>
                    <a:gs pos="0">
                      <a:srgbClr val="595959"/>
                    </a:gs>
                    <a:gs pos="86000">
                      <a:srgbClr val="595959"/>
                    </a:gs>
                  </a:gsLst>
                  <a:lin ang="5400000" scaled="0"/>
                </a:gradFill>
              </a:defRPr>
            </a:lvl8pPr>
          </a:lstStyle>
          <a:p>
            <a:pPr marL="345947" lvl="0" indent="-345947" algn="l" defTabSz="914029" rtl="0" eaLnBrk="1" latinLnBrk="0" hangingPunct="1">
              <a:lnSpc>
                <a:spcPct val="90000"/>
              </a:lnSpc>
              <a:spcBef>
                <a:spcPct val="20000"/>
              </a:spcBef>
              <a:buSzPct val="90000"/>
              <a:buFont typeface="Arial" pitchFamily="34" charset="0"/>
              <a:buChar char="•"/>
            </a:pPr>
            <a:r>
              <a:rPr lang="en-US" smtClean="0"/>
              <a:t>Click to edit Master text styles</a:t>
            </a:r>
          </a:p>
          <a:p>
            <a:pPr marL="345947" lvl="1" indent="-345947" algn="l" defTabSz="914029" rtl="0" eaLnBrk="1" latinLnBrk="0" hangingPunct="1">
              <a:lnSpc>
                <a:spcPct val="90000"/>
              </a:lnSpc>
              <a:spcBef>
                <a:spcPct val="20000"/>
              </a:spcBef>
              <a:buSzPct val="90000"/>
              <a:buFont typeface="Arial" pitchFamily="34" charset="0"/>
              <a:buChar char="•"/>
            </a:pPr>
            <a:r>
              <a:rPr lang="en-US" smtClean="0"/>
              <a:t>Second level</a:t>
            </a:r>
          </a:p>
          <a:p>
            <a:pPr marL="345947" lvl="2" indent="-345947" algn="l" defTabSz="914029" rtl="0" eaLnBrk="1" latinLnBrk="0" hangingPunct="1">
              <a:lnSpc>
                <a:spcPct val="90000"/>
              </a:lnSpc>
              <a:spcBef>
                <a:spcPct val="20000"/>
              </a:spcBef>
              <a:buSzPct val="90000"/>
              <a:buFont typeface="Arial" pitchFamily="34" charset="0"/>
              <a:buChar char="•"/>
            </a:pPr>
            <a:r>
              <a:rPr lang="en-US" smtClean="0"/>
              <a:t>Third level</a:t>
            </a:r>
          </a:p>
          <a:p>
            <a:pPr marL="345947" lvl="3" indent="-345947" algn="l" defTabSz="914029" rtl="0" eaLnBrk="1" latinLnBrk="0" hangingPunct="1">
              <a:lnSpc>
                <a:spcPct val="90000"/>
              </a:lnSpc>
              <a:spcBef>
                <a:spcPct val="20000"/>
              </a:spcBef>
              <a:buSzPct val="90000"/>
              <a:buFont typeface="Arial" pitchFamily="34" charset="0"/>
              <a:buChar char="•"/>
            </a:pPr>
            <a:r>
              <a:rPr lang="en-US" smtClean="0"/>
              <a:t>Fourth level</a:t>
            </a:r>
          </a:p>
          <a:p>
            <a:pPr marL="345947" lvl="4" indent="-345947" algn="l" defTabSz="91402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6" name="TextBox 5"/>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extLst>
      <p:ext uri="{BB962C8B-B14F-4D97-AF65-F5344CB8AC3E}">
        <p14:creationId xmlns:p14="http://schemas.microsoft.com/office/powerpoint/2010/main" val="4068580681"/>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88" indent="-341188">
              <a:lnSpc>
                <a:spcPct val="90000"/>
              </a:lnSpc>
              <a:buSzPct val="80000"/>
              <a:buFont typeface="Arial" pitchFamily="34" charset="0"/>
              <a:buChar char="•"/>
              <a:defRPr sz="3199"/>
            </a:lvl1pPr>
            <a:lvl2pPr marL="626833" indent="-285645">
              <a:lnSpc>
                <a:spcPct val="90000"/>
              </a:lnSpc>
              <a:buSzPct val="80000"/>
              <a:buFont typeface="Arial" pitchFamily="34" charset="0"/>
              <a:buChar char="•"/>
              <a:defRPr sz="2799"/>
            </a:lvl2pPr>
            <a:lvl3pPr marL="914065" indent="-287232">
              <a:lnSpc>
                <a:spcPct val="90000"/>
              </a:lnSpc>
              <a:buSzPct val="80000"/>
              <a:buFont typeface="Arial" pitchFamily="34" charset="0"/>
              <a:buChar char="•"/>
              <a:defRPr sz="2399"/>
            </a:lvl3pPr>
            <a:lvl4pPr marL="1712284" indent="-225342">
              <a:lnSpc>
                <a:spcPct val="90000"/>
              </a:lnSpc>
              <a:buSzPct val="80000"/>
              <a:buFont typeface="Arial" pitchFamily="34" charset="0"/>
              <a:buChar char="•"/>
              <a:defRPr sz="2000"/>
            </a:lvl4pPr>
            <a:lvl5pPr marL="1943973" indent="-23168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27" indent="-45702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20" indent="-45702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08" indent="-342776">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718" indent="-342776">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061" indent="-342776">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188" lvl="0" indent="-341188" algn="l" defTabSz="914029" rtl="0" eaLnBrk="1" latinLnBrk="0" hangingPunct="1">
              <a:lnSpc>
                <a:spcPct val="90000"/>
              </a:lnSpc>
              <a:spcBef>
                <a:spcPct val="20000"/>
              </a:spcBef>
              <a:buSzPct val="80000"/>
              <a:buFont typeface="Arial" pitchFamily="34" charset="0"/>
              <a:buChar char="•"/>
            </a:pPr>
            <a:r>
              <a:rPr lang="en-US" smtClean="0"/>
              <a:t>Click to edit Master text styles</a:t>
            </a:r>
          </a:p>
          <a:p>
            <a:pPr marL="341188" lvl="1" indent="-341188" algn="l" defTabSz="914029" rtl="0" eaLnBrk="1" latinLnBrk="0" hangingPunct="1">
              <a:lnSpc>
                <a:spcPct val="90000"/>
              </a:lnSpc>
              <a:spcBef>
                <a:spcPct val="20000"/>
              </a:spcBef>
              <a:buSzPct val="80000"/>
              <a:buFont typeface="Arial" pitchFamily="34" charset="0"/>
              <a:buChar char="•"/>
            </a:pPr>
            <a:r>
              <a:rPr lang="en-US" smtClean="0"/>
              <a:t>Second level</a:t>
            </a:r>
          </a:p>
          <a:p>
            <a:pPr marL="341188" lvl="2" indent="-341188" algn="l" defTabSz="914029" rtl="0" eaLnBrk="1" latinLnBrk="0" hangingPunct="1">
              <a:lnSpc>
                <a:spcPct val="90000"/>
              </a:lnSpc>
              <a:spcBef>
                <a:spcPct val="20000"/>
              </a:spcBef>
              <a:buSzPct val="80000"/>
              <a:buFont typeface="Arial" pitchFamily="34" charset="0"/>
              <a:buChar char="•"/>
            </a:pPr>
            <a:r>
              <a:rPr lang="en-US" smtClean="0"/>
              <a:t>Third level</a:t>
            </a:r>
          </a:p>
          <a:p>
            <a:pPr marL="341188" lvl="3" indent="-341188" algn="l" defTabSz="914029" rtl="0" eaLnBrk="1" latinLnBrk="0" hangingPunct="1">
              <a:lnSpc>
                <a:spcPct val="90000"/>
              </a:lnSpc>
              <a:spcBef>
                <a:spcPct val="20000"/>
              </a:spcBef>
              <a:buSzPct val="80000"/>
              <a:buFont typeface="Arial" pitchFamily="34" charset="0"/>
              <a:buChar char="•"/>
            </a:pPr>
            <a:r>
              <a:rPr lang="en-US" smtClean="0"/>
              <a:t>Fourth level</a:t>
            </a:r>
          </a:p>
          <a:p>
            <a:pPr marL="341188" lvl="4" indent="-341188" algn="l" defTabSz="91402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6" name="TextBox 5"/>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extLst>
      <p:ext uri="{BB962C8B-B14F-4D97-AF65-F5344CB8AC3E}">
        <p14:creationId xmlns:p14="http://schemas.microsoft.com/office/powerpoint/2010/main" val="289173818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25" indent="-342776">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76" indent="-342776">
              <a:spcBef>
                <a:spcPts val="0"/>
              </a:spcBef>
              <a:spcAft>
                <a:spcPts val="400"/>
              </a:spcAft>
              <a:buFont typeface="Arial" pitchFamily="34" charset="0"/>
              <a:buChar char="•"/>
              <a:defRPr/>
            </a:lvl5pPr>
            <a:lvl6pPr marL="1033079" indent="-342776">
              <a:buFont typeface="Arial" pitchFamily="34" charset="0"/>
              <a:buChar char="•"/>
              <a:defRPr sz="2399">
                <a:gradFill>
                  <a:gsLst>
                    <a:gs pos="0">
                      <a:srgbClr val="595959"/>
                    </a:gs>
                    <a:gs pos="86000">
                      <a:srgbClr val="595959"/>
                    </a:gs>
                  </a:gsLst>
                  <a:lin ang="5400000" scaled="0"/>
                </a:gradFill>
              </a:defRPr>
            </a:lvl6pPr>
            <a:lvl7pPr marL="1255254" indent="-225342">
              <a:defRPr>
                <a:gradFill>
                  <a:gsLst>
                    <a:gs pos="0">
                      <a:srgbClr val="595959"/>
                    </a:gs>
                    <a:gs pos="86000">
                      <a:srgbClr val="595959"/>
                    </a:gs>
                  </a:gsLst>
                  <a:lin ang="5400000" scaled="0"/>
                </a:gradFill>
              </a:defRPr>
            </a:lvl7pPr>
            <a:lvl8pPr marL="1486943" indent="-231687">
              <a:defRPr>
                <a:gradFill>
                  <a:gsLst>
                    <a:gs pos="0">
                      <a:srgbClr val="595959"/>
                    </a:gs>
                    <a:gs pos="86000">
                      <a:srgbClr val="595959"/>
                    </a:gs>
                  </a:gsLst>
                  <a:lin ang="5400000" scaled="0"/>
                </a:gradFill>
              </a:defRPr>
            </a:lvl8pPr>
          </a:lstStyle>
          <a:p>
            <a:pPr marL="345947" lvl="0" indent="-345947" algn="l" defTabSz="914029" rtl="0" eaLnBrk="1" latinLnBrk="0" hangingPunct="1">
              <a:lnSpc>
                <a:spcPct val="90000"/>
              </a:lnSpc>
              <a:spcBef>
                <a:spcPct val="20000"/>
              </a:spcBef>
              <a:buSzPct val="90000"/>
              <a:buFont typeface="Arial" pitchFamily="34" charset="0"/>
              <a:buChar char="•"/>
            </a:pPr>
            <a:r>
              <a:rPr lang="en-US" smtClean="0"/>
              <a:t>Click to edit Master text styles</a:t>
            </a:r>
          </a:p>
          <a:p>
            <a:pPr marL="345947" lvl="1" indent="-345947" algn="l" defTabSz="914029" rtl="0" eaLnBrk="1" latinLnBrk="0" hangingPunct="1">
              <a:lnSpc>
                <a:spcPct val="90000"/>
              </a:lnSpc>
              <a:spcBef>
                <a:spcPct val="20000"/>
              </a:spcBef>
              <a:buSzPct val="90000"/>
              <a:buFont typeface="Arial" pitchFamily="34" charset="0"/>
              <a:buChar char="•"/>
            </a:pPr>
            <a:r>
              <a:rPr lang="en-US" smtClean="0"/>
              <a:t>Second level</a:t>
            </a:r>
          </a:p>
          <a:p>
            <a:pPr marL="345947" lvl="2" indent="-345947" algn="l" defTabSz="914029" rtl="0" eaLnBrk="1" latinLnBrk="0" hangingPunct="1">
              <a:lnSpc>
                <a:spcPct val="90000"/>
              </a:lnSpc>
              <a:spcBef>
                <a:spcPct val="20000"/>
              </a:spcBef>
              <a:buSzPct val="90000"/>
              <a:buFont typeface="Arial" pitchFamily="34" charset="0"/>
              <a:buChar char="•"/>
            </a:pPr>
            <a:r>
              <a:rPr lang="en-US" smtClean="0"/>
              <a:t>Third level</a:t>
            </a:r>
          </a:p>
          <a:p>
            <a:pPr marL="345947" lvl="3" indent="-345947" algn="l" defTabSz="914029" rtl="0" eaLnBrk="1" latinLnBrk="0" hangingPunct="1">
              <a:lnSpc>
                <a:spcPct val="90000"/>
              </a:lnSpc>
              <a:spcBef>
                <a:spcPct val="20000"/>
              </a:spcBef>
              <a:buSzPct val="90000"/>
              <a:buFont typeface="Arial" pitchFamily="34" charset="0"/>
              <a:buChar char="•"/>
            </a:pPr>
            <a:r>
              <a:rPr lang="en-US" smtClean="0"/>
              <a:t>Fourth level</a:t>
            </a:r>
          </a:p>
          <a:p>
            <a:pPr marL="345947" lvl="4" indent="-345947" algn="l" defTabSz="91402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81" indent="-403081">
              <a:buSzPct val="80000"/>
              <a:buFont typeface="Arial" pitchFamily="34" charset="0"/>
              <a:buChar char="•"/>
              <a:defRPr sz="2799"/>
            </a:lvl1pPr>
            <a:lvl2pPr marL="744261" indent="-322145">
              <a:buSzPct val="80000"/>
              <a:buFont typeface="Arial" pitchFamily="34" charset="0"/>
              <a:buChar char="•"/>
              <a:defRPr sz="2799"/>
            </a:lvl2pPr>
            <a:lvl3pPr marL="1026737" indent="-282471" defTabSz="1029912">
              <a:buSzPct val="80000"/>
              <a:buFont typeface="Arial" pitchFamily="34" charset="0"/>
              <a:buChar char="•"/>
              <a:defRPr sz="2399"/>
            </a:lvl3pPr>
            <a:lvl4pPr marL="1317139" indent="-287232">
              <a:buSzPct val="80000"/>
              <a:buFont typeface="Arial" pitchFamily="34" charset="0"/>
              <a:buChar char="•"/>
              <a:defRPr sz="2000"/>
            </a:lvl4pPr>
            <a:lvl5pPr marL="1540899" indent="-223756">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14" indent="-296214">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27" indent="-45702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894" indent="-342776">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683" indent="-342776">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039" indent="-342776">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683" indent="-342776">
              <a:defRPr sz="1600"/>
            </a:lvl6pPr>
            <a:lvl7pPr marL="1602789" indent="-285645">
              <a:defRPr sz="1600"/>
            </a:lvl7pPr>
            <a:lvl8pPr>
              <a:defRPr sz="1600"/>
            </a:lvl8pPr>
            <a:lvl9pPr>
              <a:defRPr sz="1600"/>
            </a:lvl9pPr>
          </a:lstStyle>
          <a:p>
            <a:pPr marL="403081" lvl="0" indent="-403081" algn="l" defTabSz="914029" rtl="0" eaLnBrk="1" latinLnBrk="0" hangingPunct="1">
              <a:lnSpc>
                <a:spcPct val="90000"/>
              </a:lnSpc>
              <a:spcBef>
                <a:spcPct val="20000"/>
              </a:spcBef>
              <a:buSzPct val="80000"/>
            </a:pPr>
            <a:r>
              <a:rPr lang="en-US" smtClean="0"/>
              <a:t>Click to edit Master text styles</a:t>
            </a:r>
          </a:p>
          <a:p>
            <a:pPr marL="403081" lvl="1" indent="-403081" algn="l" defTabSz="914029" rtl="0" eaLnBrk="1" latinLnBrk="0" hangingPunct="1">
              <a:lnSpc>
                <a:spcPct val="90000"/>
              </a:lnSpc>
              <a:spcBef>
                <a:spcPct val="20000"/>
              </a:spcBef>
              <a:buSzPct val="80000"/>
            </a:pPr>
            <a:r>
              <a:rPr lang="en-US" smtClean="0"/>
              <a:t>Second level</a:t>
            </a:r>
          </a:p>
          <a:p>
            <a:pPr marL="403081" lvl="2" indent="-403081" algn="l" defTabSz="914029" rtl="0" eaLnBrk="1" latinLnBrk="0" hangingPunct="1">
              <a:lnSpc>
                <a:spcPct val="90000"/>
              </a:lnSpc>
              <a:spcBef>
                <a:spcPct val="20000"/>
              </a:spcBef>
              <a:buSzPct val="80000"/>
            </a:pPr>
            <a:r>
              <a:rPr lang="en-US" smtClean="0"/>
              <a:t>Third level</a:t>
            </a:r>
          </a:p>
          <a:p>
            <a:pPr marL="403081" lvl="3" indent="-403081" algn="l" defTabSz="914029" rtl="0" eaLnBrk="1" latinLnBrk="0" hangingPunct="1">
              <a:lnSpc>
                <a:spcPct val="90000"/>
              </a:lnSpc>
              <a:spcBef>
                <a:spcPct val="20000"/>
              </a:spcBef>
              <a:buSzPct val="80000"/>
            </a:pPr>
            <a:r>
              <a:rPr lang="en-US" smtClean="0"/>
              <a:t>Fourth level</a:t>
            </a:r>
          </a:p>
          <a:p>
            <a:pPr marL="403081" lvl="4" indent="-403081" algn="l" defTabSz="91402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8" name="TextBox 7"/>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extLst>
      <p:ext uri="{BB962C8B-B14F-4D97-AF65-F5344CB8AC3E}">
        <p14:creationId xmlns:p14="http://schemas.microsoft.com/office/powerpoint/2010/main" val="4067111690"/>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dirty="0"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382874981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187146093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8" tIns="45685" rIns="91368" bIns="45685" numCol="1" spcCol="0" rtlCol="0" anchor="ctr" anchorCtr="0" compatLnSpc="1">
            <a:prstTxWarp prst="textNoShape">
              <a:avLst/>
            </a:prstTxWarp>
          </a:bodyPr>
          <a:lstStyle/>
          <a:p>
            <a:pPr algn="ctr" defTabSz="913453"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5" y="3440890"/>
            <a:ext cx="6945312" cy="1195437"/>
          </a:xfrm>
        </p:spPr>
        <p:txBody>
          <a:bodyPr lIns="137142" tIns="137142" anchor="ctr" anchorCtr="0"/>
          <a:lstStyle>
            <a:lvl1pPr marL="574464" indent="-571289">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029" rtl="0" eaLnBrk="1" latinLnBrk="0" hangingPunct="1">
              <a:lnSpc>
                <a:spcPct val="90000"/>
              </a:lnSpc>
              <a:spcBef>
                <a:spcPts val="0"/>
              </a:spcBef>
              <a:spcAft>
                <a:spcPts val="900"/>
              </a:spcAft>
              <a:buSzPct val="80000"/>
            </a:pPr>
            <a:r>
              <a:rPr lang="en-US" dirty="0" smtClean="0"/>
              <a:t>Click to edit Master text styles</a:t>
            </a:r>
          </a:p>
          <a:p>
            <a:pPr marL="3175" lvl="1" indent="0" algn="l" defTabSz="914029"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72" tIns="41136" rIns="82272" bIns="41136" numCol="1" anchor="t" anchorCtr="0" compatLnSpc="1">
            <a:prstTxWarp prst="textNoShape">
              <a:avLst/>
            </a:prstTxWarp>
          </a:bodyPr>
          <a:lstStyle/>
          <a:p>
            <a:pPr defTabSz="1218541"/>
            <a:endParaRPr lang="en-US" sz="1600" dirty="0">
              <a:solidFill>
                <a:srgbClr val="292929"/>
              </a:solidFill>
            </a:endParaRPr>
          </a:p>
        </p:txBody>
      </p:sp>
    </p:spTree>
    <p:extLst>
      <p:ext uri="{BB962C8B-B14F-4D97-AF65-F5344CB8AC3E}">
        <p14:creationId xmlns:p14="http://schemas.microsoft.com/office/powerpoint/2010/main" val="128047581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41"/>
              <a:endParaRPr lang="en-US" sz="31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41"/>
              <a:endParaRPr lang="en-US" sz="3199" dirty="0">
                <a:solidFill>
                  <a:srgbClr val="292929"/>
                </a:solidFill>
              </a:endParaRPr>
            </a:p>
          </p:txBody>
        </p:sp>
      </p:grpSp>
    </p:spTree>
    <p:extLst>
      <p:ext uri="{BB962C8B-B14F-4D97-AF65-F5344CB8AC3E}">
        <p14:creationId xmlns:p14="http://schemas.microsoft.com/office/powerpoint/2010/main" val="1524640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62"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3" rIns="91404" bIns="45703" numCol="1" anchor="t" anchorCtr="0" compatLnSpc="1">
            <a:prstTxWarp prst="textNoShape">
              <a:avLst/>
            </a:prstTxWarp>
          </a:bodyPr>
          <a:lstStyle/>
          <a:p>
            <a:pPr defTabSz="1218541"/>
            <a:endParaRPr lang="en-US" sz="3199" dirty="0">
              <a:solidFill>
                <a:srgbClr val="292929"/>
              </a:solidFill>
            </a:endParaRPr>
          </a:p>
        </p:txBody>
      </p:sp>
    </p:spTree>
    <p:extLst>
      <p:ext uri="{BB962C8B-B14F-4D97-AF65-F5344CB8AC3E}">
        <p14:creationId xmlns:p14="http://schemas.microsoft.com/office/powerpoint/2010/main" val="114661958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9"/>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541"/>
              <a:endParaRPr lang="en-US" sz="1600" dirty="0">
                <a:solidFill>
                  <a:srgbClr val="292929"/>
                </a:solidFill>
              </a:endParaRPr>
            </a:p>
          </p:txBody>
        </p:sp>
      </p:grpSp>
    </p:spTree>
    <p:extLst>
      <p:ext uri="{BB962C8B-B14F-4D97-AF65-F5344CB8AC3E}">
        <p14:creationId xmlns:p14="http://schemas.microsoft.com/office/powerpoint/2010/main" val="385681706"/>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72" tIns="41136" rIns="82272" bIns="41136" numCol="1" anchor="t" anchorCtr="0" compatLnSpc="1">
            <a:prstTxWarp prst="textNoShape">
              <a:avLst/>
            </a:prstTxWarp>
          </a:bodyPr>
          <a:lstStyle/>
          <a:p>
            <a:pPr defTabSz="1218541"/>
            <a:endParaRPr lang="en-US" sz="1600" dirty="0">
              <a:solidFill>
                <a:srgbClr val="292929"/>
              </a:solidFill>
            </a:endParaRPr>
          </a:p>
        </p:txBody>
      </p:sp>
    </p:spTree>
    <p:extLst>
      <p:ext uri="{BB962C8B-B14F-4D97-AF65-F5344CB8AC3E}">
        <p14:creationId xmlns:p14="http://schemas.microsoft.com/office/powerpoint/2010/main" val="8031652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6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41"/>
              <a:endParaRPr lang="en-US" sz="31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41"/>
              <a:endParaRPr lang="en-US" sz="3199" dirty="0">
                <a:solidFill>
                  <a:srgbClr val="292929"/>
                </a:solidFill>
              </a:endParaRPr>
            </a:p>
          </p:txBody>
        </p:sp>
      </p:grpSp>
    </p:spTree>
    <p:extLst>
      <p:ext uri="{BB962C8B-B14F-4D97-AF65-F5344CB8AC3E}">
        <p14:creationId xmlns:p14="http://schemas.microsoft.com/office/powerpoint/2010/main" val="101881843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9"/>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7"/>
            <a:ext cx="2506560" cy="291353"/>
          </a:xfrm>
          <a:prstGeom prst="rect">
            <a:avLst/>
          </a:prstGeom>
        </p:spPr>
      </p:pic>
    </p:spTree>
    <p:extLst>
      <p:ext uri="{BB962C8B-B14F-4D97-AF65-F5344CB8AC3E}">
        <p14:creationId xmlns:p14="http://schemas.microsoft.com/office/powerpoint/2010/main" val="286502186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88" indent="-341188">
              <a:lnSpc>
                <a:spcPct val="90000"/>
              </a:lnSpc>
              <a:buSzPct val="80000"/>
              <a:buFont typeface="Arial" pitchFamily="34" charset="0"/>
              <a:buChar char="•"/>
              <a:defRPr sz="3199"/>
            </a:lvl1pPr>
            <a:lvl2pPr marL="626833" indent="-285645">
              <a:lnSpc>
                <a:spcPct val="90000"/>
              </a:lnSpc>
              <a:buSzPct val="80000"/>
              <a:buFont typeface="Arial" pitchFamily="34" charset="0"/>
              <a:buChar char="•"/>
              <a:defRPr sz="2799"/>
            </a:lvl2pPr>
            <a:lvl3pPr marL="914065" indent="-287232">
              <a:lnSpc>
                <a:spcPct val="90000"/>
              </a:lnSpc>
              <a:buSzPct val="80000"/>
              <a:buFont typeface="Arial" pitchFamily="34" charset="0"/>
              <a:buChar char="•"/>
              <a:defRPr sz="2399"/>
            </a:lvl3pPr>
            <a:lvl4pPr marL="1712284" indent="-225342">
              <a:lnSpc>
                <a:spcPct val="90000"/>
              </a:lnSpc>
              <a:buSzPct val="80000"/>
              <a:buFont typeface="Arial" pitchFamily="34" charset="0"/>
              <a:buChar char="•"/>
              <a:defRPr sz="2000"/>
            </a:lvl4pPr>
            <a:lvl5pPr marL="1943973" indent="-23168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27" indent="-45702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20" indent="-45702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08" indent="-342776">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718" indent="-342776">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061" indent="-342776">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188" lvl="0" indent="-341188" algn="l" defTabSz="914029" rtl="0" eaLnBrk="1" latinLnBrk="0" hangingPunct="1">
              <a:lnSpc>
                <a:spcPct val="90000"/>
              </a:lnSpc>
              <a:spcBef>
                <a:spcPct val="20000"/>
              </a:spcBef>
              <a:buSzPct val="80000"/>
              <a:buFont typeface="Arial" pitchFamily="34" charset="0"/>
              <a:buChar char="•"/>
            </a:pPr>
            <a:r>
              <a:rPr lang="en-US" smtClean="0"/>
              <a:t>Click to edit Master text styles</a:t>
            </a:r>
          </a:p>
          <a:p>
            <a:pPr marL="341188" lvl="1" indent="-341188" algn="l" defTabSz="914029" rtl="0" eaLnBrk="1" latinLnBrk="0" hangingPunct="1">
              <a:lnSpc>
                <a:spcPct val="90000"/>
              </a:lnSpc>
              <a:spcBef>
                <a:spcPct val="20000"/>
              </a:spcBef>
              <a:buSzPct val="80000"/>
              <a:buFont typeface="Arial" pitchFamily="34" charset="0"/>
              <a:buChar char="•"/>
            </a:pPr>
            <a:r>
              <a:rPr lang="en-US" smtClean="0"/>
              <a:t>Second level</a:t>
            </a:r>
          </a:p>
          <a:p>
            <a:pPr marL="341188" lvl="2" indent="-341188" algn="l" defTabSz="914029" rtl="0" eaLnBrk="1" latinLnBrk="0" hangingPunct="1">
              <a:lnSpc>
                <a:spcPct val="90000"/>
              </a:lnSpc>
              <a:spcBef>
                <a:spcPct val="20000"/>
              </a:spcBef>
              <a:buSzPct val="80000"/>
              <a:buFont typeface="Arial" pitchFamily="34" charset="0"/>
              <a:buChar char="•"/>
            </a:pPr>
            <a:r>
              <a:rPr lang="en-US" smtClean="0"/>
              <a:t>Third level</a:t>
            </a:r>
          </a:p>
          <a:p>
            <a:pPr marL="341188" lvl="3" indent="-341188" algn="l" defTabSz="914029" rtl="0" eaLnBrk="1" latinLnBrk="0" hangingPunct="1">
              <a:lnSpc>
                <a:spcPct val="90000"/>
              </a:lnSpc>
              <a:spcBef>
                <a:spcPct val="20000"/>
              </a:spcBef>
              <a:buSzPct val="80000"/>
              <a:buFont typeface="Arial" pitchFamily="34" charset="0"/>
              <a:buChar char="•"/>
            </a:pPr>
            <a:r>
              <a:rPr lang="en-US" smtClean="0"/>
              <a:t>Fourth level</a:t>
            </a:r>
          </a:p>
          <a:p>
            <a:pPr marL="341188" lvl="4" indent="-341188" algn="l" defTabSz="91402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00252"/>
          </a:xfrm>
          <a:prstGeom prst="rect">
            <a:avLst/>
          </a:prstGeom>
          <a:noFill/>
          <a:ln w="12700">
            <a:noFill/>
            <a:miter lim="800000"/>
            <a:headEnd type="none" w="sm" len="sm"/>
            <a:tailEnd type="none" w="sm" len="sm"/>
          </a:ln>
          <a:effectLst/>
        </p:spPr>
        <p:txBody>
          <a:bodyPr vert="horz" wrap="square" lIns="91390" tIns="45695" rIns="91390" bIns="45695" numCol="1" anchor="t" anchorCtr="0" compatLnSpc="1">
            <a:prstTxWarp prst="textNoShape">
              <a:avLst/>
            </a:prstTxWarp>
            <a:spAutoFit/>
          </a:bodyPr>
          <a:lstStyle/>
          <a:p>
            <a:pPr algn="ctr" defTabSz="913765"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2011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765"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371881745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08"/>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9"/>
            <a:ext cx="1595652" cy="268367"/>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5158467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83234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81" tIns="57137" rIns="114281" bIns="57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72672391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44"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45" y="4612373"/>
            <a:ext cx="5454333" cy="1144929"/>
          </a:xfrm>
        </p:spPr>
        <p:txBody>
          <a:bodyPr/>
          <a:lstStyle>
            <a:lvl1pPr marL="0" indent="0">
              <a:buFont typeface="Arial" pitchFamily="34" charset="0"/>
              <a:buNone/>
              <a:defRPr sz="2399">
                <a:solidFill>
                  <a:schemeClr val="bg1">
                    <a:alpha val="98000"/>
                  </a:schemeClr>
                </a:solidFill>
                <a:latin typeface="+mj-lt"/>
              </a:defRPr>
            </a:lvl1pPr>
            <a:lvl2pPr marL="459862" indent="0">
              <a:buFont typeface="Arial" pitchFamily="34" charset="0"/>
              <a:buNone/>
              <a:defRPr/>
            </a:lvl2pPr>
            <a:lvl3pPr marL="854737" indent="0">
              <a:buFont typeface="Arial" pitchFamily="34" charset="0"/>
              <a:buNone/>
              <a:defRPr/>
            </a:lvl3pPr>
            <a:lvl4pPr marL="1257546" indent="0">
              <a:buFont typeface="Arial" pitchFamily="34" charset="0"/>
              <a:buNone/>
              <a:defRPr/>
            </a:lvl4pPr>
            <a:lvl5pPr marL="1603234"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412374728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7546" indent="-40280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3234" indent="-34569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39438" indent="-33618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351018676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382"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249" indent="-342537">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537" indent="-342537">
              <a:spcBef>
                <a:spcPts val="0"/>
              </a:spcBef>
              <a:spcAft>
                <a:spcPts val="400"/>
              </a:spcAft>
              <a:buFont typeface="Arial" pitchFamily="34" charset="0"/>
              <a:buChar char="•"/>
              <a:defRPr/>
            </a:lvl5pPr>
            <a:lvl6pPr marL="1032353" indent="-342537">
              <a:buFont typeface="Arial" pitchFamily="34" charset="0"/>
              <a:buChar char="•"/>
              <a:defRPr sz="2399">
                <a:gradFill>
                  <a:gsLst>
                    <a:gs pos="0">
                      <a:srgbClr val="595959"/>
                    </a:gs>
                    <a:gs pos="86000">
                      <a:srgbClr val="595959"/>
                    </a:gs>
                  </a:gsLst>
                  <a:lin ang="5400000" scaled="0"/>
                </a:gradFill>
              </a:defRPr>
            </a:lvl6pPr>
            <a:lvl7pPr marL="1254369" indent="-225184">
              <a:defRPr>
                <a:gradFill>
                  <a:gsLst>
                    <a:gs pos="0">
                      <a:srgbClr val="595959"/>
                    </a:gs>
                    <a:gs pos="86000">
                      <a:srgbClr val="595959"/>
                    </a:gs>
                  </a:gsLst>
                  <a:lin ang="5400000" scaled="0"/>
                </a:gradFill>
              </a:defRPr>
            </a:lvl7pPr>
            <a:lvl8pPr marL="1485890" indent="-231518">
              <a:defRPr>
                <a:gradFill>
                  <a:gsLst>
                    <a:gs pos="0">
                      <a:srgbClr val="595959"/>
                    </a:gs>
                    <a:gs pos="86000">
                      <a:srgbClr val="595959"/>
                    </a:gs>
                  </a:gsLst>
                  <a:lin ang="5400000" scaled="0"/>
                </a:gradFill>
              </a:defRPr>
            </a:lvl8pPr>
          </a:lstStyle>
          <a:p>
            <a:pPr marL="345698" lvl="0" indent="-345698" algn="l" defTabSz="913382" rtl="0" eaLnBrk="1" latinLnBrk="0" hangingPunct="1">
              <a:lnSpc>
                <a:spcPct val="90000"/>
              </a:lnSpc>
              <a:spcBef>
                <a:spcPct val="20000"/>
              </a:spcBef>
              <a:buSzPct val="90000"/>
              <a:buFont typeface="Arial" pitchFamily="34" charset="0"/>
              <a:buChar char="•"/>
            </a:pPr>
            <a:r>
              <a:rPr lang="en-US" smtClean="0"/>
              <a:t>Click to edit Master text styles</a:t>
            </a:r>
          </a:p>
          <a:p>
            <a:pPr marL="345698" lvl="1" indent="-345698" algn="l" defTabSz="913382" rtl="0" eaLnBrk="1" latinLnBrk="0" hangingPunct="1">
              <a:lnSpc>
                <a:spcPct val="90000"/>
              </a:lnSpc>
              <a:spcBef>
                <a:spcPct val="20000"/>
              </a:spcBef>
              <a:buSzPct val="90000"/>
              <a:buFont typeface="Arial" pitchFamily="34" charset="0"/>
              <a:buChar char="•"/>
            </a:pPr>
            <a:r>
              <a:rPr lang="en-US" smtClean="0"/>
              <a:t>Second level</a:t>
            </a:r>
          </a:p>
          <a:p>
            <a:pPr marL="345698" lvl="2" indent="-345698" algn="l" defTabSz="913382" rtl="0" eaLnBrk="1" latinLnBrk="0" hangingPunct="1">
              <a:lnSpc>
                <a:spcPct val="90000"/>
              </a:lnSpc>
              <a:spcBef>
                <a:spcPct val="20000"/>
              </a:spcBef>
              <a:buSzPct val="90000"/>
              <a:buFont typeface="Arial" pitchFamily="34" charset="0"/>
              <a:buChar char="•"/>
            </a:pPr>
            <a:r>
              <a:rPr lang="en-US" smtClean="0"/>
              <a:t>Third level</a:t>
            </a:r>
          </a:p>
          <a:p>
            <a:pPr marL="345698" lvl="3" indent="-345698" algn="l" defTabSz="913382" rtl="0" eaLnBrk="1" latinLnBrk="0" hangingPunct="1">
              <a:lnSpc>
                <a:spcPct val="90000"/>
              </a:lnSpc>
              <a:spcBef>
                <a:spcPct val="20000"/>
              </a:spcBef>
              <a:buSzPct val="90000"/>
              <a:buFont typeface="Arial" pitchFamily="34" charset="0"/>
              <a:buChar char="•"/>
            </a:pPr>
            <a:r>
              <a:rPr lang="en-US" smtClean="0"/>
              <a:t>Fourth level</a:t>
            </a:r>
          </a:p>
          <a:p>
            <a:pPr marL="345698" lvl="4" indent="-345698" algn="l" defTabSz="913382"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1997855547"/>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0951" indent="-340951">
              <a:lnSpc>
                <a:spcPct val="90000"/>
              </a:lnSpc>
              <a:buSzPct val="80000"/>
              <a:buFont typeface="Arial" pitchFamily="34" charset="0"/>
              <a:buChar char="•"/>
              <a:defRPr sz="3199"/>
            </a:lvl1pPr>
            <a:lvl2pPr marL="626391" indent="-285441">
              <a:lnSpc>
                <a:spcPct val="90000"/>
              </a:lnSpc>
              <a:buSzPct val="80000"/>
              <a:buFont typeface="Arial" pitchFamily="34" charset="0"/>
              <a:buChar char="•"/>
              <a:defRPr sz="2799"/>
            </a:lvl2pPr>
            <a:lvl3pPr marL="913418" indent="-287028">
              <a:lnSpc>
                <a:spcPct val="90000"/>
              </a:lnSpc>
              <a:buSzPct val="80000"/>
              <a:buFont typeface="Arial" pitchFamily="34" charset="0"/>
              <a:buChar char="•"/>
              <a:defRPr sz="2399"/>
            </a:lvl3pPr>
            <a:lvl4pPr marL="1711060" indent="-225184">
              <a:lnSpc>
                <a:spcPct val="90000"/>
              </a:lnSpc>
              <a:buSzPct val="80000"/>
              <a:buFont typeface="Arial" pitchFamily="34" charset="0"/>
              <a:buChar char="•"/>
              <a:defRPr sz="2000"/>
            </a:lvl4pPr>
            <a:lvl5pPr marL="1942601" indent="-231518">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6687" indent="-45668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7654" indent="-45668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8928" indent="-342537">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8427" indent="-342537">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3602" indent="-342537">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0951" lvl="0" indent="-340951" algn="l" defTabSz="913382" rtl="0" eaLnBrk="1" latinLnBrk="0" hangingPunct="1">
              <a:lnSpc>
                <a:spcPct val="90000"/>
              </a:lnSpc>
              <a:spcBef>
                <a:spcPct val="20000"/>
              </a:spcBef>
              <a:buSzPct val="80000"/>
              <a:buFont typeface="Arial" pitchFamily="34" charset="0"/>
              <a:buChar char="•"/>
            </a:pPr>
            <a:r>
              <a:rPr lang="en-US" smtClean="0"/>
              <a:t>Click to edit Master text styles</a:t>
            </a:r>
          </a:p>
          <a:p>
            <a:pPr marL="340951" lvl="1" indent="-340951" algn="l" defTabSz="913382" rtl="0" eaLnBrk="1" latinLnBrk="0" hangingPunct="1">
              <a:lnSpc>
                <a:spcPct val="90000"/>
              </a:lnSpc>
              <a:spcBef>
                <a:spcPct val="20000"/>
              </a:spcBef>
              <a:buSzPct val="80000"/>
              <a:buFont typeface="Arial" pitchFamily="34" charset="0"/>
              <a:buChar char="•"/>
            </a:pPr>
            <a:r>
              <a:rPr lang="en-US" smtClean="0"/>
              <a:t>Second level</a:t>
            </a:r>
          </a:p>
          <a:p>
            <a:pPr marL="340951" lvl="2" indent="-340951" algn="l" defTabSz="913382" rtl="0" eaLnBrk="1" latinLnBrk="0" hangingPunct="1">
              <a:lnSpc>
                <a:spcPct val="90000"/>
              </a:lnSpc>
              <a:spcBef>
                <a:spcPct val="20000"/>
              </a:spcBef>
              <a:buSzPct val="80000"/>
              <a:buFont typeface="Arial" pitchFamily="34" charset="0"/>
              <a:buChar char="•"/>
            </a:pPr>
            <a:r>
              <a:rPr lang="en-US" smtClean="0"/>
              <a:t>Third level</a:t>
            </a:r>
          </a:p>
          <a:p>
            <a:pPr marL="340951" lvl="3" indent="-340951" algn="l" defTabSz="913382" rtl="0" eaLnBrk="1" latinLnBrk="0" hangingPunct="1">
              <a:lnSpc>
                <a:spcPct val="90000"/>
              </a:lnSpc>
              <a:spcBef>
                <a:spcPct val="20000"/>
              </a:spcBef>
              <a:buSzPct val="80000"/>
              <a:buFont typeface="Arial" pitchFamily="34" charset="0"/>
              <a:buChar char="•"/>
            </a:pPr>
            <a:r>
              <a:rPr lang="en-US" smtClean="0"/>
              <a:t>Fourth level</a:t>
            </a:r>
          </a:p>
          <a:p>
            <a:pPr marL="340951" lvl="4" indent="-340951" algn="l" defTabSz="913382"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279344335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31"/>
            <a:ext cx="5486400" cy="443199"/>
          </a:xfrm>
        </p:spPr>
        <p:txBody>
          <a:bodyPr anchor="b"/>
          <a:lstStyle>
            <a:lvl1pPr marL="0" indent="0">
              <a:lnSpc>
                <a:spcPct val="90000"/>
              </a:lnSpc>
              <a:spcBef>
                <a:spcPts val="0"/>
              </a:spcBef>
              <a:buNone/>
              <a:defRPr sz="3199" b="0">
                <a:latin typeface="Segoe UI Light" pitchFamily="34" charset="0"/>
              </a:defRPr>
            </a:lvl1pPr>
            <a:lvl2pPr marL="456671" indent="0">
              <a:buNone/>
              <a:defRPr sz="2000" b="1"/>
            </a:lvl2pPr>
            <a:lvl3pPr marL="913382" indent="0">
              <a:buNone/>
              <a:defRPr sz="1866" b="1"/>
            </a:lvl3pPr>
            <a:lvl4pPr marL="1370067" indent="0">
              <a:buNone/>
              <a:defRPr sz="1600" b="1"/>
            </a:lvl4pPr>
            <a:lvl5pPr marL="1826766" indent="0">
              <a:buNone/>
              <a:defRPr sz="1600" b="1"/>
            </a:lvl5pPr>
            <a:lvl6pPr marL="2283437" indent="0">
              <a:buNone/>
              <a:defRPr sz="1600" b="1"/>
            </a:lvl6pPr>
            <a:lvl7pPr marL="2740143" indent="0">
              <a:buNone/>
              <a:defRPr sz="1600" b="1"/>
            </a:lvl7pPr>
            <a:lvl8pPr marL="3196833" indent="0">
              <a:buNone/>
              <a:defRPr sz="1600" b="1"/>
            </a:lvl8pPr>
            <a:lvl9pPr marL="365352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2809" indent="-402809">
              <a:buSzPct val="80000"/>
              <a:buFont typeface="Arial" pitchFamily="34" charset="0"/>
              <a:buChar char="•"/>
              <a:defRPr sz="2799"/>
            </a:lvl1pPr>
            <a:lvl2pPr marL="743717" indent="-321918">
              <a:buSzPct val="80000"/>
              <a:buFont typeface="Arial" pitchFamily="34" charset="0"/>
              <a:buChar char="•"/>
              <a:defRPr sz="2799"/>
            </a:lvl2pPr>
            <a:lvl3pPr marL="1026011" indent="-282267" defTabSz="1029168">
              <a:buSzPct val="80000"/>
              <a:buFont typeface="Arial" pitchFamily="34" charset="0"/>
              <a:buChar char="•"/>
              <a:defRPr sz="2399"/>
            </a:lvl3pPr>
            <a:lvl4pPr marL="1316202" indent="-287028">
              <a:buSzPct val="80000"/>
              <a:buFont typeface="Arial" pitchFamily="34" charset="0"/>
              <a:buChar char="•"/>
              <a:defRPr sz="2000"/>
            </a:lvl4pPr>
            <a:lvl5pPr marL="1539810" indent="-223597">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31"/>
            <a:ext cx="5486400" cy="443199"/>
          </a:xfrm>
        </p:spPr>
        <p:txBody>
          <a:bodyPr anchor="b"/>
          <a:lstStyle>
            <a:lvl1pPr marL="0" indent="0">
              <a:lnSpc>
                <a:spcPct val="90000"/>
              </a:lnSpc>
              <a:spcBef>
                <a:spcPts val="0"/>
              </a:spcBef>
              <a:buNone/>
              <a:defRPr sz="3199" b="0">
                <a:latin typeface="Segoe UI Light" pitchFamily="34" charset="0"/>
              </a:defRPr>
            </a:lvl1pPr>
            <a:lvl2pPr marL="456671" indent="0">
              <a:buNone/>
              <a:defRPr sz="2000" b="1"/>
            </a:lvl2pPr>
            <a:lvl3pPr marL="913382" indent="0">
              <a:buNone/>
              <a:defRPr sz="1866" b="1"/>
            </a:lvl3pPr>
            <a:lvl4pPr marL="1370067" indent="0">
              <a:buNone/>
              <a:defRPr sz="1600" b="1"/>
            </a:lvl4pPr>
            <a:lvl5pPr marL="1826766" indent="0">
              <a:buNone/>
              <a:defRPr sz="1600" b="1"/>
            </a:lvl5pPr>
            <a:lvl6pPr marL="2283437" indent="0">
              <a:buNone/>
              <a:defRPr sz="1600" b="1"/>
            </a:lvl6pPr>
            <a:lvl7pPr marL="2740143" indent="0">
              <a:buNone/>
              <a:defRPr sz="1600" b="1"/>
            </a:lvl7pPr>
            <a:lvl8pPr marL="3196833" indent="0">
              <a:buNone/>
              <a:defRPr sz="1600" b="1"/>
            </a:lvl8pPr>
            <a:lvl9pPr marL="365352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010" indent="-296010">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6687" indent="-45668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350" indent="-342537">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1709" indent="-342537">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268" indent="-342537">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1709" indent="-342537">
              <a:defRPr sz="1600"/>
            </a:lvl6pPr>
            <a:lvl7pPr marL="1601655" indent="-285441">
              <a:defRPr sz="1600"/>
            </a:lvl7pPr>
            <a:lvl8pPr>
              <a:defRPr sz="1600"/>
            </a:lvl8pPr>
            <a:lvl9pPr>
              <a:defRPr sz="1600"/>
            </a:lvl9pPr>
          </a:lstStyle>
          <a:p>
            <a:pPr marL="402809" lvl="0" indent="-402809" algn="l" defTabSz="913382" rtl="0" eaLnBrk="1" latinLnBrk="0" hangingPunct="1">
              <a:lnSpc>
                <a:spcPct val="90000"/>
              </a:lnSpc>
              <a:spcBef>
                <a:spcPct val="20000"/>
              </a:spcBef>
              <a:buSzPct val="80000"/>
            </a:pPr>
            <a:r>
              <a:rPr lang="en-US" smtClean="0"/>
              <a:t>Click to edit Master text styles</a:t>
            </a:r>
          </a:p>
          <a:p>
            <a:pPr marL="402809" lvl="1" indent="-402809" algn="l" defTabSz="913382" rtl="0" eaLnBrk="1" latinLnBrk="0" hangingPunct="1">
              <a:lnSpc>
                <a:spcPct val="90000"/>
              </a:lnSpc>
              <a:spcBef>
                <a:spcPct val="20000"/>
              </a:spcBef>
              <a:buSzPct val="80000"/>
            </a:pPr>
            <a:r>
              <a:rPr lang="en-US" smtClean="0"/>
              <a:t>Second level</a:t>
            </a:r>
          </a:p>
          <a:p>
            <a:pPr marL="402809" lvl="2" indent="-402809" algn="l" defTabSz="913382" rtl="0" eaLnBrk="1" latinLnBrk="0" hangingPunct="1">
              <a:lnSpc>
                <a:spcPct val="90000"/>
              </a:lnSpc>
              <a:spcBef>
                <a:spcPct val="20000"/>
              </a:spcBef>
              <a:buSzPct val="80000"/>
            </a:pPr>
            <a:r>
              <a:rPr lang="en-US" smtClean="0"/>
              <a:t>Third level</a:t>
            </a:r>
          </a:p>
          <a:p>
            <a:pPr marL="402809" lvl="3" indent="-402809" algn="l" defTabSz="913382" rtl="0" eaLnBrk="1" latinLnBrk="0" hangingPunct="1">
              <a:lnSpc>
                <a:spcPct val="90000"/>
              </a:lnSpc>
              <a:spcBef>
                <a:spcPct val="20000"/>
              </a:spcBef>
              <a:buSzPct val="80000"/>
            </a:pPr>
            <a:r>
              <a:rPr lang="en-US" smtClean="0"/>
              <a:t>Fourth level</a:t>
            </a:r>
          </a:p>
          <a:p>
            <a:pPr marL="402809" lvl="4" indent="-402809" algn="l" defTabSz="913382"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3963672584"/>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170604775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81" indent="-403081">
              <a:buSzPct val="80000"/>
              <a:buFont typeface="Arial" pitchFamily="34" charset="0"/>
              <a:buChar char="•"/>
              <a:defRPr sz="2799"/>
            </a:lvl1pPr>
            <a:lvl2pPr marL="744261" indent="-322145">
              <a:buSzPct val="80000"/>
              <a:buFont typeface="Arial" pitchFamily="34" charset="0"/>
              <a:buChar char="•"/>
              <a:defRPr sz="2799"/>
            </a:lvl2pPr>
            <a:lvl3pPr marL="1026737" indent="-282471" defTabSz="1029912">
              <a:buSzPct val="80000"/>
              <a:buFont typeface="Arial" pitchFamily="34" charset="0"/>
              <a:buChar char="•"/>
              <a:defRPr sz="2399"/>
            </a:lvl3pPr>
            <a:lvl4pPr marL="1317139" indent="-287232">
              <a:buSzPct val="80000"/>
              <a:buFont typeface="Arial" pitchFamily="34" charset="0"/>
              <a:buChar char="•"/>
              <a:defRPr sz="2000"/>
            </a:lvl4pPr>
            <a:lvl5pPr marL="1540899" indent="-223756">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14" indent="-296214">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27" indent="-45702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894" indent="-342776">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683" indent="-342776">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039" indent="-342776">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683" indent="-342776">
              <a:defRPr sz="1600"/>
            </a:lvl6pPr>
            <a:lvl7pPr marL="1602789" indent="-285645">
              <a:defRPr sz="1600"/>
            </a:lvl7pPr>
            <a:lvl8pPr>
              <a:defRPr sz="1600"/>
            </a:lvl8pPr>
            <a:lvl9pPr>
              <a:defRPr sz="1600"/>
            </a:lvl9pPr>
          </a:lstStyle>
          <a:p>
            <a:pPr marL="403081" lvl="0" indent="-403081" algn="l" defTabSz="914029" rtl="0" eaLnBrk="1" latinLnBrk="0" hangingPunct="1">
              <a:lnSpc>
                <a:spcPct val="90000"/>
              </a:lnSpc>
              <a:spcBef>
                <a:spcPct val="20000"/>
              </a:spcBef>
              <a:buSzPct val="80000"/>
            </a:pPr>
            <a:r>
              <a:rPr lang="en-US" smtClean="0"/>
              <a:t>Click to edit Master text styles</a:t>
            </a:r>
          </a:p>
          <a:p>
            <a:pPr marL="403081" lvl="1" indent="-403081" algn="l" defTabSz="914029" rtl="0" eaLnBrk="1" latinLnBrk="0" hangingPunct="1">
              <a:lnSpc>
                <a:spcPct val="90000"/>
              </a:lnSpc>
              <a:spcBef>
                <a:spcPct val="20000"/>
              </a:spcBef>
              <a:buSzPct val="80000"/>
            </a:pPr>
            <a:r>
              <a:rPr lang="en-US" smtClean="0"/>
              <a:t>Second level</a:t>
            </a:r>
          </a:p>
          <a:p>
            <a:pPr marL="403081" lvl="2" indent="-403081" algn="l" defTabSz="914029" rtl="0" eaLnBrk="1" latinLnBrk="0" hangingPunct="1">
              <a:lnSpc>
                <a:spcPct val="90000"/>
              </a:lnSpc>
              <a:spcBef>
                <a:spcPct val="20000"/>
              </a:spcBef>
              <a:buSzPct val="80000"/>
            </a:pPr>
            <a:r>
              <a:rPr lang="en-US" smtClean="0"/>
              <a:t>Third level</a:t>
            </a:r>
          </a:p>
          <a:p>
            <a:pPr marL="403081" lvl="3" indent="-403081" algn="l" defTabSz="914029" rtl="0" eaLnBrk="1" latinLnBrk="0" hangingPunct="1">
              <a:lnSpc>
                <a:spcPct val="90000"/>
              </a:lnSpc>
              <a:spcBef>
                <a:spcPct val="20000"/>
              </a:spcBef>
              <a:buSzPct val="80000"/>
            </a:pPr>
            <a:r>
              <a:rPr lang="en-US" smtClean="0"/>
              <a:t>Fourth level</a:t>
            </a:r>
          </a:p>
          <a:p>
            <a:pPr marL="403081" lvl="4" indent="-403081" algn="l" defTabSz="91402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700" y="6372548"/>
            <a:ext cx="1681921" cy="195501"/>
          </a:xfrm>
          <a:prstGeom prst="rect">
            <a:avLst/>
          </a:prstGeom>
        </p:spPr>
      </p:pic>
    </p:spTree>
    <p:extLst>
      <p:ext uri="{BB962C8B-B14F-4D97-AF65-F5344CB8AC3E}">
        <p14:creationId xmlns:p14="http://schemas.microsoft.com/office/powerpoint/2010/main" val="64078238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00" tIns="45651" rIns="91300" bIns="45651" numCol="1" spcCol="0" rtlCol="0" anchor="ctr" anchorCtr="0" compatLnSpc="1">
            <a:prstTxWarp prst="textNoShape">
              <a:avLst/>
            </a:prstTxWarp>
          </a:bodyPr>
          <a:lstStyle/>
          <a:p>
            <a:pPr algn="ctr" defTabSz="912808"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382"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948"/>
            <a:ext cx="6945312" cy="1195334"/>
          </a:xfrm>
        </p:spPr>
        <p:txBody>
          <a:bodyPr lIns="137040" tIns="137040" anchor="ctr" anchorCtr="0"/>
          <a:lstStyle>
            <a:lvl1pPr marL="574056" indent="-570881">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698" indent="-342537">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382" rtl="0" eaLnBrk="1" latinLnBrk="0" hangingPunct="1">
              <a:lnSpc>
                <a:spcPct val="90000"/>
              </a:lnSpc>
              <a:spcBef>
                <a:spcPts val="0"/>
              </a:spcBef>
              <a:spcAft>
                <a:spcPts val="900"/>
              </a:spcAft>
              <a:buSzPct val="80000"/>
            </a:pPr>
            <a:r>
              <a:rPr lang="en-US" smtClean="0"/>
              <a:t>Click to edit Master text styles</a:t>
            </a:r>
          </a:p>
          <a:p>
            <a:pPr marL="3175" lvl="1" indent="0" algn="l" defTabSz="913382"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04" tIns="41101" rIns="82204" bIns="41101" numCol="1" anchor="t" anchorCtr="0" compatLnSpc="1">
            <a:prstTxWarp prst="textNoShape">
              <a:avLst/>
            </a:prstTxWarp>
          </a:bodyPr>
          <a:lstStyle/>
          <a:p>
            <a:pPr defTabSz="1217680"/>
            <a:endParaRPr lang="en-US" sz="1600" dirty="0">
              <a:solidFill>
                <a:srgbClr val="292929"/>
              </a:solidFill>
            </a:endParaRPr>
          </a:p>
        </p:txBody>
      </p:sp>
    </p:spTree>
    <p:extLst>
      <p:ext uri="{BB962C8B-B14F-4D97-AF65-F5344CB8AC3E}">
        <p14:creationId xmlns:p14="http://schemas.microsoft.com/office/powerpoint/2010/main" val="4284778646"/>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382"/>
              <a:endParaRPr lang="en-US" sz="1866"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382"/>
              <a:endParaRPr lang="en-US" sz="1866" dirty="0">
                <a:solidFill>
                  <a:srgbClr val="292929"/>
                </a:solidFill>
              </a:endParaRPr>
            </a:p>
          </p:txBody>
        </p:sp>
      </p:grpSp>
    </p:spTree>
    <p:extLst>
      <p:ext uri="{BB962C8B-B14F-4D97-AF65-F5344CB8AC3E}">
        <p14:creationId xmlns:p14="http://schemas.microsoft.com/office/powerpoint/2010/main" val="191703397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85"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36" tIns="45669" rIns="91336" bIns="45669" numCol="1" anchor="t" anchorCtr="0" compatLnSpc="1">
            <a:prstTxWarp prst="textNoShape">
              <a:avLst/>
            </a:prstTxWarp>
          </a:bodyPr>
          <a:lstStyle/>
          <a:p>
            <a:pPr defTabSz="913382"/>
            <a:endParaRPr lang="en-US" sz="1866" dirty="0">
              <a:solidFill>
                <a:srgbClr val="292929"/>
              </a:solidFill>
            </a:endParaRPr>
          </a:p>
        </p:txBody>
      </p:sp>
    </p:spTree>
    <p:extLst>
      <p:ext uri="{BB962C8B-B14F-4D97-AF65-F5344CB8AC3E}">
        <p14:creationId xmlns:p14="http://schemas.microsoft.com/office/powerpoint/2010/main" val="323369015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62"/>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3382"/>
              <a:endParaRPr lang="en-US" sz="1600" dirty="0">
                <a:solidFill>
                  <a:srgbClr val="292929"/>
                </a:solidFill>
              </a:endParaRPr>
            </a:p>
          </p:txBody>
        </p:sp>
      </p:grpSp>
    </p:spTree>
    <p:extLst>
      <p:ext uri="{BB962C8B-B14F-4D97-AF65-F5344CB8AC3E}">
        <p14:creationId xmlns:p14="http://schemas.microsoft.com/office/powerpoint/2010/main" val="309812572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04" tIns="41101" rIns="82204" bIns="41101" numCol="1" anchor="t" anchorCtr="0" compatLnSpc="1">
            <a:prstTxWarp prst="textNoShape">
              <a:avLst/>
            </a:prstTxWarp>
          </a:bodyPr>
          <a:lstStyle/>
          <a:p>
            <a:pPr defTabSz="913382"/>
            <a:endParaRPr lang="en-US" sz="1600" dirty="0">
              <a:solidFill>
                <a:srgbClr val="292929"/>
              </a:solidFill>
            </a:endParaRPr>
          </a:p>
        </p:txBody>
      </p:sp>
    </p:spTree>
    <p:extLst>
      <p:ext uri="{BB962C8B-B14F-4D97-AF65-F5344CB8AC3E}">
        <p14:creationId xmlns:p14="http://schemas.microsoft.com/office/powerpoint/2010/main" val="158366465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31"/>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504"/>
            <a:ext cx="4205289" cy="461665"/>
          </a:xfrm>
        </p:spPr>
        <p:txBody>
          <a:bodyPr>
            <a:noAutofit/>
          </a:bodyPr>
          <a:lstStyle>
            <a:lvl1pPr marL="0" indent="0" algn="l" defTabSz="913382"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671" indent="0" algn="ctr">
              <a:buNone/>
              <a:defRPr>
                <a:solidFill>
                  <a:schemeClr val="tx1">
                    <a:tint val="75000"/>
                  </a:schemeClr>
                </a:solidFill>
              </a:defRPr>
            </a:lvl2pPr>
            <a:lvl3pPr marL="913382" indent="0" algn="ctr">
              <a:buNone/>
              <a:defRPr>
                <a:solidFill>
                  <a:schemeClr val="tx1">
                    <a:tint val="75000"/>
                  </a:schemeClr>
                </a:solidFill>
              </a:defRPr>
            </a:lvl3pPr>
            <a:lvl4pPr marL="1370067" indent="0" algn="ctr">
              <a:buNone/>
              <a:defRPr>
                <a:solidFill>
                  <a:schemeClr val="tx1">
                    <a:tint val="75000"/>
                  </a:schemeClr>
                </a:solidFill>
              </a:defRPr>
            </a:lvl4pPr>
            <a:lvl5pPr marL="1826766" indent="0" algn="ctr">
              <a:buNone/>
              <a:defRPr>
                <a:solidFill>
                  <a:schemeClr val="tx1">
                    <a:tint val="75000"/>
                  </a:schemeClr>
                </a:solidFill>
              </a:defRPr>
            </a:lvl5pPr>
            <a:lvl6pPr marL="2283437" indent="0" algn="ctr">
              <a:buNone/>
              <a:defRPr>
                <a:solidFill>
                  <a:schemeClr val="tx1">
                    <a:tint val="75000"/>
                  </a:schemeClr>
                </a:solidFill>
              </a:defRPr>
            </a:lvl6pPr>
            <a:lvl7pPr marL="2740143" indent="0" algn="ctr">
              <a:buNone/>
              <a:defRPr>
                <a:solidFill>
                  <a:schemeClr val="tx1">
                    <a:tint val="75000"/>
                  </a:schemeClr>
                </a:solidFill>
              </a:defRPr>
            </a:lvl7pPr>
            <a:lvl8pPr marL="3196833" indent="0" algn="ctr">
              <a:buNone/>
              <a:defRPr>
                <a:solidFill>
                  <a:schemeClr val="tx1">
                    <a:tint val="75000"/>
                  </a:schemeClr>
                </a:solidFill>
              </a:defRPr>
            </a:lvl8pPr>
            <a:lvl9pPr marL="3653529"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8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382"/>
              <a:endParaRPr lang="en-US" sz="1866"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382"/>
              <a:endParaRPr lang="en-US" sz="1866" dirty="0">
                <a:solidFill>
                  <a:srgbClr val="292929"/>
                </a:solidFill>
              </a:endParaRPr>
            </a:p>
          </p:txBody>
        </p:sp>
      </p:grpSp>
    </p:spTree>
    <p:extLst>
      <p:ext uri="{BB962C8B-B14F-4D97-AF65-F5344CB8AC3E}">
        <p14:creationId xmlns:p14="http://schemas.microsoft.com/office/powerpoint/2010/main" val="315179174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80"/>
            <a:ext cx="2506560" cy="291353"/>
          </a:xfrm>
          <a:prstGeom prst="rect">
            <a:avLst/>
          </a:prstGeom>
        </p:spPr>
      </p:pic>
    </p:spTree>
    <p:extLst>
      <p:ext uri="{BB962C8B-B14F-4D97-AF65-F5344CB8AC3E}">
        <p14:creationId xmlns:p14="http://schemas.microsoft.com/office/powerpoint/2010/main" val="47231900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00183"/>
          </a:xfrm>
          <a:prstGeom prst="rect">
            <a:avLst/>
          </a:prstGeom>
          <a:noFill/>
          <a:ln w="12700">
            <a:noFill/>
            <a:miter lim="800000"/>
            <a:headEnd type="none" w="sm" len="sm"/>
            <a:tailEnd type="none" w="sm" len="sm"/>
          </a:ln>
          <a:effectLst/>
        </p:spPr>
        <p:txBody>
          <a:bodyPr vert="horz" wrap="square" lIns="91322" tIns="45661" rIns="91322" bIns="45661" numCol="1" anchor="t" anchorCtr="0" compatLnSpc="1">
            <a:prstTxWarp prst="textNoShape">
              <a:avLst/>
            </a:prstTxWarp>
            <a:spAutoFit/>
          </a:bodyPr>
          <a:lstStyle/>
          <a:p>
            <a:pPr algn="ctr" defTabSz="913118"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2011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118"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59740745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3382"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31"/>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3382"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82"/>
            <a:ext cx="1595652" cy="268367"/>
          </a:xfrm>
          <a:prstGeom prst="rect">
            <a:avLst/>
          </a:prstGeom>
          <a:noFill/>
          <a:ln>
            <a:noFill/>
          </a:ln>
        </p:spPr>
      </p:pic>
      <p:pic>
        <p:nvPicPr>
          <p:cNvPr id="7" name="Picture 6"/>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49213331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862" indent="-459862">
              <a:buClr>
                <a:srgbClr val="FFFFFF"/>
              </a:buClr>
              <a:buSzPct val="70000"/>
              <a:buFontTx/>
              <a:buBlip>
                <a:blip r:embed="rId2"/>
              </a:buBlip>
              <a:defRPr>
                <a:gradFill>
                  <a:gsLst>
                    <a:gs pos="0">
                      <a:srgbClr val="FFFFFF"/>
                    </a:gs>
                    <a:gs pos="86000">
                      <a:srgbClr val="FFFFFF"/>
                    </a:gs>
                  </a:gsLst>
                  <a:lin ang="5400000" scaled="0"/>
                </a:gradFill>
              </a:defRPr>
            </a:lvl1pPr>
            <a:lvl2pPr marL="854737" indent="-394873">
              <a:buClr>
                <a:srgbClr val="FFFFFF"/>
              </a:buClr>
              <a:buSzPct val="70000"/>
              <a:buFontTx/>
              <a:buBlip>
                <a:blip r:embed="rId2"/>
              </a:buBlip>
              <a:defRPr>
                <a:gradFill>
                  <a:gsLst>
                    <a:gs pos="0">
                      <a:srgbClr val="FFFFFF"/>
                    </a:gs>
                    <a:gs pos="86000">
                      <a:srgbClr val="FFFFFF"/>
                    </a:gs>
                  </a:gsLst>
                  <a:lin ang="5400000" scaled="0"/>
                </a:gradFill>
              </a:defRPr>
            </a:lvl2pPr>
            <a:lvl3pPr marL="1257546" indent="-402809">
              <a:buClr>
                <a:srgbClr val="FFFFFF"/>
              </a:buClr>
              <a:buSzPct val="70000"/>
              <a:buFontTx/>
              <a:buBlip>
                <a:blip r:embed="rId2"/>
              </a:buBlip>
              <a:defRPr>
                <a:gradFill>
                  <a:gsLst>
                    <a:gs pos="0">
                      <a:srgbClr val="FFFFFF"/>
                    </a:gs>
                    <a:gs pos="86000">
                      <a:srgbClr val="FFFFFF"/>
                    </a:gs>
                  </a:gsLst>
                  <a:lin ang="5400000" scaled="0"/>
                </a:gradFill>
              </a:defRPr>
            </a:lvl3pPr>
            <a:lvl4pPr marL="1603234" indent="-345698">
              <a:buClr>
                <a:srgbClr val="FFFFFF"/>
              </a:buClr>
              <a:buSzPct val="70000"/>
              <a:buFontTx/>
              <a:buBlip>
                <a:blip r:embed="rId2"/>
              </a:buBlip>
              <a:defRPr>
                <a:gradFill>
                  <a:gsLst>
                    <a:gs pos="0">
                      <a:srgbClr val="FFFFFF"/>
                    </a:gs>
                    <a:gs pos="86000">
                      <a:srgbClr val="FFFFFF"/>
                    </a:gs>
                  </a:gsLst>
                  <a:lin ang="5400000" scaled="0"/>
                </a:gradFill>
              </a:defRPr>
            </a:lvl4pPr>
            <a:lvl5pPr marL="1939438" indent="-336189">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177943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59862" indent="-459862">
              <a:buClr>
                <a:srgbClr val="FFFFFF"/>
              </a:buClr>
              <a:buSzPct val="70000"/>
              <a:buFontTx/>
              <a:buBlip>
                <a:blip r:embed="rId2"/>
              </a:buBlip>
              <a:defRPr>
                <a:gradFill>
                  <a:gsLst>
                    <a:gs pos="0">
                      <a:srgbClr val="FFFFFF"/>
                    </a:gs>
                    <a:gs pos="86000">
                      <a:srgbClr val="FFFFFF"/>
                    </a:gs>
                  </a:gsLst>
                  <a:lin ang="5400000" scaled="0"/>
                </a:gradFill>
              </a:defRPr>
            </a:lvl1pPr>
            <a:lvl2pPr marL="854737" indent="-394873">
              <a:buClr>
                <a:srgbClr val="FFFFFF"/>
              </a:buClr>
              <a:buSzPct val="70000"/>
              <a:buFontTx/>
              <a:buBlip>
                <a:blip r:embed="rId2"/>
              </a:buBlip>
              <a:defRPr>
                <a:gradFill>
                  <a:gsLst>
                    <a:gs pos="0">
                      <a:srgbClr val="FFFFFF"/>
                    </a:gs>
                    <a:gs pos="86000">
                      <a:srgbClr val="FFFFFF"/>
                    </a:gs>
                  </a:gsLst>
                  <a:lin ang="5400000" scaled="0"/>
                </a:gradFill>
              </a:defRPr>
            </a:lvl2pPr>
            <a:lvl3pPr marL="1257546" indent="-402809">
              <a:buClr>
                <a:srgbClr val="FFFFFF"/>
              </a:buClr>
              <a:buSzPct val="70000"/>
              <a:buFontTx/>
              <a:buBlip>
                <a:blip r:embed="rId2"/>
              </a:buBlip>
              <a:defRPr>
                <a:gradFill>
                  <a:gsLst>
                    <a:gs pos="0">
                      <a:srgbClr val="FFFFFF"/>
                    </a:gs>
                    <a:gs pos="86000">
                      <a:srgbClr val="FFFFFF"/>
                    </a:gs>
                  </a:gsLst>
                  <a:lin ang="5400000" scaled="0"/>
                </a:gradFill>
              </a:defRPr>
            </a:lvl3pPr>
            <a:lvl4pPr marL="1603234" indent="-345698">
              <a:buClr>
                <a:srgbClr val="FFFFFF"/>
              </a:buClr>
              <a:buSzPct val="70000"/>
              <a:buFontTx/>
              <a:buBlip>
                <a:blip r:embed="rId2"/>
              </a:buBlip>
              <a:defRPr>
                <a:gradFill>
                  <a:gsLst>
                    <a:gs pos="0">
                      <a:srgbClr val="FFFFFF"/>
                    </a:gs>
                    <a:gs pos="86000">
                      <a:srgbClr val="FFFFFF"/>
                    </a:gs>
                  </a:gsLst>
                  <a:lin ang="5400000" scaled="0"/>
                </a:gradFill>
              </a:defRPr>
            </a:lvl4pPr>
            <a:lvl5pPr marL="1939438" indent="-336189">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196" tIns="57086" rIns="114196" bIns="57086"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7041243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9"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0" y="4612348"/>
            <a:ext cx="5454333" cy="1144929"/>
          </a:xfrm>
        </p:spPr>
        <p:txBody>
          <a:bodyPr/>
          <a:lstStyle>
            <a:lvl1pPr marL="0" indent="0">
              <a:buFont typeface="Arial" pitchFamily="34" charset="0"/>
              <a:buNone/>
              <a:defRPr sz="2399">
                <a:solidFill>
                  <a:schemeClr val="bg1">
                    <a:alpha val="98000"/>
                  </a:schemeClr>
                </a:solidFill>
                <a:latin typeface="+mj-lt"/>
              </a:defRPr>
            </a:lvl1pPr>
            <a:lvl2pPr marL="460241" indent="0">
              <a:buFont typeface="Arial" pitchFamily="34" charset="0"/>
              <a:buNone/>
              <a:defRPr/>
            </a:lvl2pPr>
            <a:lvl3pPr marL="855421" indent="0">
              <a:buFont typeface="Arial" pitchFamily="34" charset="0"/>
              <a:buNone/>
              <a:defRPr/>
            </a:lvl3pPr>
            <a:lvl4pPr marL="1258533" indent="0">
              <a:buFont typeface="Arial" pitchFamily="34" charset="0"/>
              <a:buNone/>
              <a:defRPr/>
            </a:lvl4pPr>
            <a:lvl5pPr marL="1604504"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69903437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533" indent="-403113">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504" indent="-34597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964" indent="-33645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3483516019"/>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105"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81" indent="-342804">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04" indent="-342804">
              <a:spcBef>
                <a:spcPts val="0"/>
              </a:spcBef>
              <a:spcAft>
                <a:spcPts val="400"/>
              </a:spcAft>
              <a:buFont typeface="Arial" pitchFamily="34" charset="0"/>
              <a:buChar char="•"/>
              <a:defRPr/>
            </a:lvl5pPr>
            <a:lvl6pPr marL="1033167" indent="-342804">
              <a:buFont typeface="Arial" pitchFamily="34" charset="0"/>
              <a:buChar char="•"/>
              <a:defRPr sz="2399">
                <a:gradFill>
                  <a:gsLst>
                    <a:gs pos="0">
                      <a:srgbClr val="595959"/>
                    </a:gs>
                    <a:gs pos="86000">
                      <a:srgbClr val="595959"/>
                    </a:gs>
                  </a:gsLst>
                  <a:lin ang="5400000" scaled="0"/>
                </a:gradFill>
              </a:defRPr>
            </a:lvl6pPr>
            <a:lvl7pPr marL="1255358" indent="-225361">
              <a:defRPr>
                <a:gradFill>
                  <a:gsLst>
                    <a:gs pos="0">
                      <a:srgbClr val="595959"/>
                    </a:gs>
                    <a:gs pos="86000">
                      <a:srgbClr val="595959"/>
                    </a:gs>
                  </a:gsLst>
                  <a:lin ang="5400000" scaled="0"/>
                </a:gradFill>
              </a:defRPr>
            </a:lvl7pPr>
            <a:lvl8pPr marL="1487067" indent="-231707">
              <a:defRPr>
                <a:gradFill>
                  <a:gsLst>
                    <a:gs pos="0">
                      <a:srgbClr val="595959"/>
                    </a:gs>
                    <a:gs pos="86000">
                      <a:srgbClr val="595959"/>
                    </a:gs>
                  </a:gsLst>
                  <a:lin ang="5400000" scaled="0"/>
                </a:gradFill>
              </a:defRPr>
            </a:lvl8pPr>
          </a:lstStyle>
          <a:p>
            <a:pPr marL="345976" lvl="0" indent="-345976" algn="l" defTabSz="914105" rtl="0" eaLnBrk="1" latinLnBrk="0" hangingPunct="1">
              <a:lnSpc>
                <a:spcPct val="90000"/>
              </a:lnSpc>
              <a:spcBef>
                <a:spcPct val="20000"/>
              </a:spcBef>
              <a:buSzPct val="90000"/>
              <a:buFont typeface="Arial" pitchFamily="34" charset="0"/>
              <a:buChar char="•"/>
            </a:pPr>
            <a:r>
              <a:rPr lang="en-US" smtClean="0"/>
              <a:t>Click to edit Master text styles</a:t>
            </a:r>
          </a:p>
          <a:p>
            <a:pPr marL="345976" lvl="1" indent="-345976" algn="l" defTabSz="914105" rtl="0" eaLnBrk="1" latinLnBrk="0" hangingPunct="1">
              <a:lnSpc>
                <a:spcPct val="90000"/>
              </a:lnSpc>
              <a:spcBef>
                <a:spcPct val="20000"/>
              </a:spcBef>
              <a:buSzPct val="90000"/>
              <a:buFont typeface="Arial" pitchFamily="34" charset="0"/>
              <a:buChar char="•"/>
            </a:pPr>
            <a:r>
              <a:rPr lang="en-US" smtClean="0"/>
              <a:t>Second level</a:t>
            </a:r>
          </a:p>
          <a:p>
            <a:pPr marL="345976" lvl="2" indent="-345976" algn="l" defTabSz="914105" rtl="0" eaLnBrk="1" latinLnBrk="0" hangingPunct="1">
              <a:lnSpc>
                <a:spcPct val="90000"/>
              </a:lnSpc>
              <a:spcBef>
                <a:spcPct val="20000"/>
              </a:spcBef>
              <a:buSzPct val="90000"/>
              <a:buFont typeface="Arial" pitchFamily="34" charset="0"/>
              <a:buChar char="•"/>
            </a:pPr>
            <a:r>
              <a:rPr lang="en-US" smtClean="0"/>
              <a:t>Third level</a:t>
            </a:r>
          </a:p>
          <a:p>
            <a:pPr marL="345976" lvl="3" indent="-345976" algn="l" defTabSz="914105" rtl="0" eaLnBrk="1" latinLnBrk="0" hangingPunct="1">
              <a:lnSpc>
                <a:spcPct val="90000"/>
              </a:lnSpc>
              <a:spcBef>
                <a:spcPct val="20000"/>
              </a:spcBef>
              <a:buSzPct val="90000"/>
              <a:buFont typeface="Arial" pitchFamily="34" charset="0"/>
              <a:buChar char="•"/>
            </a:pPr>
            <a:r>
              <a:rPr lang="en-US" smtClean="0"/>
              <a:t>Fourth level</a:t>
            </a:r>
          </a:p>
          <a:p>
            <a:pPr marL="345976" lvl="4" indent="-345976" algn="l" defTabSz="91410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147621937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16" indent="-341216">
              <a:lnSpc>
                <a:spcPct val="90000"/>
              </a:lnSpc>
              <a:buSzPct val="80000"/>
              <a:buFont typeface="Arial" pitchFamily="34" charset="0"/>
              <a:buChar char="•"/>
              <a:defRPr sz="3199"/>
            </a:lvl1pPr>
            <a:lvl2pPr marL="626885" indent="-285669">
              <a:lnSpc>
                <a:spcPct val="90000"/>
              </a:lnSpc>
              <a:buSzPct val="80000"/>
              <a:buFont typeface="Arial" pitchFamily="34" charset="0"/>
              <a:buChar char="•"/>
              <a:defRPr sz="2799"/>
            </a:lvl2pPr>
            <a:lvl3pPr marL="914141" indent="-287256">
              <a:lnSpc>
                <a:spcPct val="90000"/>
              </a:lnSpc>
              <a:buSzPct val="80000"/>
              <a:buFont typeface="Arial" pitchFamily="34" charset="0"/>
              <a:buChar char="•"/>
              <a:defRPr sz="2399"/>
            </a:lvl3pPr>
            <a:lvl4pPr marL="1712428" indent="-225361">
              <a:lnSpc>
                <a:spcPct val="90000"/>
              </a:lnSpc>
              <a:buSzPct val="80000"/>
              <a:buFont typeface="Arial" pitchFamily="34" charset="0"/>
              <a:buChar char="•"/>
              <a:defRPr sz="2000"/>
            </a:lvl4pPr>
            <a:lvl5pPr marL="1944135" indent="-23170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67" indent="-45706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87" indent="-45706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88" indent="-342804">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870" indent="-342804">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231" indent="-342804">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216" lvl="0" indent="-341216" algn="l" defTabSz="914105" rtl="0" eaLnBrk="1" latinLnBrk="0" hangingPunct="1">
              <a:lnSpc>
                <a:spcPct val="90000"/>
              </a:lnSpc>
              <a:spcBef>
                <a:spcPct val="20000"/>
              </a:spcBef>
              <a:buSzPct val="80000"/>
              <a:buFont typeface="Arial" pitchFamily="34" charset="0"/>
              <a:buChar char="•"/>
            </a:pPr>
            <a:r>
              <a:rPr lang="en-US" smtClean="0"/>
              <a:t>Click to edit Master text styles</a:t>
            </a:r>
          </a:p>
          <a:p>
            <a:pPr marL="341216" lvl="1" indent="-341216" algn="l" defTabSz="914105" rtl="0" eaLnBrk="1" latinLnBrk="0" hangingPunct="1">
              <a:lnSpc>
                <a:spcPct val="90000"/>
              </a:lnSpc>
              <a:spcBef>
                <a:spcPct val="20000"/>
              </a:spcBef>
              <a:buSzPct val="80000"/>
              <a:buFont typeface="Arial" pitchFamily="34" charset="0"/>
              <a:buChar char="•"/>
            </a:pPr>
            <a:r>
              <a:rPr lang="en-US" smtClean="0"/>
              <a:t>Second level</a:t>
            </a:r>
          </a:p>
          <a:p>
            <a:pPr marL="341216" lvl="2" indent="-341216" algn="l" defTabSz="914105" rtl="0" eaLnBrk="1" latinLnBrk="0" hangingPunct="1">
              <a:lnSpc>
                <a:spcPct val="90000"/>
              </a:lnSpc>
              <a:spcBef>
                <a:spcPct val="20000"/>
              </a:spcBef>
              <a:buSzPct val="80000"/>
              <a:buFont typeface="Arial" pitchFamily="34" charset="0"/>
              <a:buChar char="•"/>
            </a:pPr>
            <a:r>
              <a:rPr lang="en-US" smtClean="0"/>
              <a:t>Third level</a:t>
            </a:r>
          </a:p>
          <a:p>
            <a:pPr marL="341216" lvl="3" indent="-341216" algn="l" defTabSz="914105" rtl="0" eaLnBrk="1" latinLnBrk="0" hangingPunct="1">
              <a:lnSpc>
                <a:spcPct val="90000"/>
              </a:lnSpc>
              <a:spcBef>
                <a:spcPct val="20000"/>
              </a:spcBef>
              <a:buSzPct val="80000"/>
              <a:buFont typeface="Arial" pitchFamily="34" charset="0"/>
              <a:buChar char="•"/>
            </a:pPr>
            <a:r>
              <a:rPr lang="en-US" smtClean="0"/>
              <a:t>Fourth level</a:t>
            </a:r>
          </a:p>
          <a:p>
            <a:pPr marL="341216" lvl="4" indent="-341216" algn="l" defTabSz="914105"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427610712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6"/>
            <a:ext cx="5486400" cy="443199"/>
          </a:xfrm>
        </p:spPr>
        <p:txBody>
          <a:bodyPr anchor="b"/>
          <a:lstStyle>
            <a:lvl1pPr marL="0" indent="0">
              <a:lnSpc>
                <a:spcPct val="90000"/>
              </a:lnSpc>
              <a:spcBef>
                <a:spcPts val="0"/>
              </a:spcBef>
              <a:buNone/>
              <a:defRPr sz="3199" b="0">
                <a:latin typeface="Segoe UI Light" pitchFamily="34" charset="0"/>
              </a:defRPr>
            </a:lvl1pPr>
            <a:lvl2pPr marL="457051" indent="0">
              <a:buNone/>
              <a:defRPr sz="2000" b="1"/>
            </a:lvl2pPr>
            <a:lvl3pPr marL="914105" indent="0">
              <a:buNone/>
              <a:defRPr sz="1866" b="1"/>
            </a:lvl3pPr>
            <a:lvl4pPr marL="1371156" indent="0">
              <a:buNone/>
              <a:defRPr sz="1600" b="1"/>
            </a:lvl4pPr>
            <a:lvl5pPr marL="1828210" indent="0">
              <a:buNone/>
              <a:defRPr sz="1600" b="1"/>
            </a:lvl5pPr>
            <a:lvl6pPr marL="2285258" indent="0">
              <a:buNone/>
              <a:defRPr sz="1600" b="1"/>
            </a:lvl6pPr>
            <a:lvl7pPr marL="2742313" indent="0">
              <a:buNone/>
              <a:defRPr sz="1600" b="1"/>
            </a:lvl7pPr>
            <a:lvl8pPr marL="3199365" indent="0">
              <a:buNone/>
              <a:defRPr sz="1600" b="1"/>
            </a:lvl8pPr>
            <a:lvl9pPr marL="365641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113" indent="-403113">
              <a:buSzPct val="80000"/>
              <a:buFont typeface="Arial" pitchFamily="34" charset="0"/>
              <a:buChar char="•"/>
              <a:defRPr sz="2799"/>
            </a:lvl1pPr>
            <a:lvl2pPr marL="744325" indent="-322171">
              <a:buSzPct val="80000"/>
              <a:buFont typeface="Arial" pitchFamily="34" charset="0"/>
              <a:buChar char="•"/>
              <a:defRPr sz="2799"/>
            </a:lvl2pPr>
            <a:lvl3pPr marL="1026822" indent="-282495" defTabSz="1029997">
              <a:buSzPct val="80000"/>
              <a:buFont typeface="Arial" pitchFamily="34" charset="0"/>
              <a:buChar char="•"/>
              <a:defRPr sz="2399"/>
            </a:lvl3pPr>
            <a:lvl4pPr marL="1317251" indent="-287256">
              <a:buSzPct val="80000"/>
              <a:buFont typeface="Arial" pitchFamily="34" charset="0"/>
              <a:buChar char="•"/>
              <a:defRPr sz="2000"/>
            </a:lvl4pPr>
            <a:lvl5pPr marL="1541027" indent="-223775">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6"/>
            <a:ext cx="5486400" cy="443199"/>
          </a:xfrm>
        </p:spPr>
        <p:txBody>
          <a:bodyPr anchor="b"/>
          <a:lstStyle>
            <a:lvl1pPr marL="0" indent="0">
              <a:lnSpc>
                <a:spcPct val="90000"/>
              </a:lnSpc>
              <a:spcBef>
                <a:spcPts val="0"/>
              </a:spcBef>
              <a:buNone/>
              <a:defRPr sz="3199" b="0">
                <a:latin typeface="Segoe UI Light" pitchFamily="34" charset="0"/>
              </a:defRPr>
            </a:lvl1pPr>
            <a:lvl2pPr marL="457051" indent="0">
              <a:buNone/>
              <a:defRPr sz="2000" b="1"/>
            </a:lvl2pPr>
            <a:lvl3pPr marL="914105" indent="0">
              <a:buNone/>
              <a:defRPr sz="1866" b="1"/>
            </a:lvl3pPr>
            <a:lvl4pPr marL="1371156" indent="0">
              <a:buNone/>
              <a:defRPr sz="1600" b="1"/>
            </a:lvl4pPr>
            <a:lvl5pPr marL="1828210" indent="0">
              <a:buNone/>
              <a:defRPr sz="1600" b="1"/>
            </a:lvl5pPr>
            <a:lvl6pPr marL="2285258" indent="0">
              <a:buNone/>
              <a:defRPr sz="1600" b="1"/>
            </a:lvl6pPr>
            <a:lvl7pPr marL="2742313" indent="0">
              <a:buNone/>
              <a:defRPr sz="1600" b="1"/>
            </a:lvl7pPr>
            <a:lvl8pPr marL="3199365" indent="0">
              <a:buNone/>
              <a:defRPr sz="1600" b="1"/>
            </a:lvl8pPr>
            <a:lvl9pPr marL="365641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38" indent="-296238">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67" indent="-45706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958" indent="-342804">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798" indent="-342804">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129" indent="-342804">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798" indent="-342804">
              <a:defRPr sz="1600"/>
            </a:lvl6pPr>
            <a:lvl7pPr marL="1602922" indent="-285669">
              <a:defRPr sz="1600"/>
            </a:lvl7pPr>
            <a:lvl8pPr>
              <a:defRPr sz="1600"/>
            </a:lvl8pPr>
            <a:lvl9pPr>
              <a:defRPr sz="1600"/>
            </a:lvl9pPr>
          </a:lstStyle>
          <a:p>
            <a:pPr marL="403113" lvl="0" indent="-403113" algn="l" defTabSz="914105" rtl="0" eaLnBrk="1" latinLnBrk="0" hangingPunct="1">
              <a:lnSpc>
                <a:spcPct val="90000"/>
              </a:lnSpc>
              <a:spcBef>
                <a:spcPct val="20000"/>
              </a:spcBef>
              <a:buSzPct val="80000"/>
            </a:pPr>
            <a:r>
              <a:rPr lang="en-US" smtClean="0"/>
              <a:t>Click to edit Master text styles</a:t>
            </a:r>
          </a:p>
          <a:p>
            <a:pPr marL="403113" lvl="1" indent="-403113" algn="l" defTabSz="914105" rtl="0" eaLnBrk="1" latinLnBrk="0" hangingPunct="1">
              <a:lnSpc>
                <a:spcPct val="90000"/>
              </a:lnSpc>
              <a:spcBef>
                <a:spcPct val="20000"/>
              </a:spcBef>
              <a:buSzPct val="80000"/>
            </a:pPr>
            <a:r>
              <a:rPr lang="en-US" smtClean="0"/>
              <a:t>Second level</a:t>
            </a:r>
          </a:p>
          <a:p>
            <a:pPr marL="403113" lvl="2" indent="-403113" algn="l" defTabSz="914105" rtl="0" eaLnBrk="1" latinLnBrk="0" hangingPunct="1">
              <a:lnSpc>
                <a:spcPct val="90000"/>
              </a:lnSpc>
              <a:spcBef>
                <a:spcPct val="20000"/>
              </a:spcBef>
              <a:buSzPct val="80000"/>
            </a:pPr>
            <a:r>
              <a:rPr lang="en-US" smtClean="0"/>
              <a:t>Third level</a:t>
            </a:r>
          </a:p>
          <a:p>
            <a:pPr marL="403113" lvl="3" indent="-403113" algn="l" defTabSz="914105" rtl="0" eaLnBrk="1" latinLnBrk="0" hangingPunct="1">
              <a:lnSpc>
                <a:spcPct val="90000"/>
              </a:lnSpc>
              <a:spcBef>
                <a:spcPct val="20000"/>
              </a:spcBef>
              <a:buSzPct val="80000"/>
            </a:pPr>
            <a:r>
              <a:rPr lang="en-US" smtClean="0"/>
              <a:t>Fourth level</a:t>
            </a:r>
          </a:p>
          <a:p>
            <a:pPr marL="403113" lvl="4" indent="-403113" algn="l" defTabSz="914105"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313868502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331621450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5" y="6372548"/>
            <a:ext cx="1681921" cy="195501"/>
          </a:xfrm>
          <a:prstGeom prst="rect">
            <a:avLst/>
          </a:prstGeom>
        </p:spPr>
      </p:pic>
    </p:spTree>
    <p:extLst>
      <p:ext uri="{BB962C8B-B14F-4D97-AF65-F5344CB8AC3E}">
        <p14:creationId xmlns:p14="http://schemas.microsoft.com/office/powerpoint/2010/main" val="211738599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105"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82"/>
            <a:ext cx="6945312" cy="1195449"/>
          </a:xfrm>
        </p:spPr>
        <p:txBody>
          <a:bodyPr lIns="137154" tIns="137154" anchor="ctr" anchorCtr="0"/>
          <a:lstStyle>
            <a:lvl1pPr marL="574512" indent="-571337">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76" indent="-342804">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105" rtl="0" eaLnBrk="1" latinLnBrk="0" hangingPunct="1">
              <a:lnSpc>
                <a:spcPct val="90000"/>
              </a:lnSpc>
              <a:spcBef>
                <a:spcPts val="0"/>
              </a:spcBef>
              <a:spcAft>
                <a:spcPts val="900"/>
              </a:spcAft>
              <a:buSzPct val="80000"/>
            </a:pPr>
            <a:r>
              <a:rPr lang="en-US" smtClean="0"/>
              <a:t>Click to edit Master text styles</a:t>
            </a:r>
          </a:p>
          <a:p>
            <a:pPr marL="3175" lvl="1" indent="0" algn="l" defTabSz="914105"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80" tIns="41140" rIns="82280" bIns="41140" numCol="1" anchor="t" anchorCtr="0" compatLnSpc="1">
            <a:prstTxWarp prst="textNoShape">
              <a:avLst/>
            </a:prstTxWarp>
          </a:bodyPr>
          <a:lstStyle/>
          <a:p>
            <a:pPr defTabSz="1218642"/>
            <a:endParaRPr lang="en-US" sz="1600" dirty="0">
              <a:solidFill>
                <a:srgbClr val="292929"/>
              </a:solidFill>
            </a:endParaRPr>
          </a:p>
        </p:txBody>
      </p:sp>
    </p:spTree>
    <p:extLst>
      <p:ext uri="{BB962C8B-B14F-4D97-AF65-F5344CB8AC3E}">
        <p14:creationId xmlns:p14="http://schemas.microsoft.com/office/powerpoint/2010/main" val="35009363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4" name="TextBox 3"/>
          <p:cNvSpPr txBox="1"/>
          <p:nvPr userDrawn="1"/>
        </p:nvSpPr>
        <p:spPr>
          <a:xfrm>
            <a:off x="3415290" y="6344908"/>
            <a:ext cx="4096506" cy="258404"/>
          </a:xfrm>
          <a:prstGeom prst="rect">
            <a:avLst/>
          </a:prstGeom>
          <a:noFill/>
        </p:spPr>
        <p:txBody>
          <a:bodyPr wrap="none" lIns="0" tIns="0" rIns="0" bIns="0" rtlCol="0">
            <a:spAutoFit/>
          </a:bodyPr>
          <a:lstStyle/>
          <a:p>
            <a:pPr marL="0" indent="0">
              <a:lnSpc>
                <a:spcPct val="90000"/>
              </a:lnSpc>
              <a:spcBef>
                <a:spcPct val="20000"/>
              </a:spcBef>
              <a:buSzPct val="80000"/>
              <a:buNone/>
            </a:pPr>
            <a:r>
              <a:rPr lang="en-US" sz="1866" dirty="0" smtClean="0">
                <a:solidFill>
                  <a:schemeClr val="bg2">
                    <a:lumMod val="75000"/>
                  </a:schemeClr>
                </a:solidFill>
              </a:rPr>
              <a:t>Microsoft Confidential</a:t>
            </a:r>
            <a:r>
              <a:rPr lang="en-US" sz="1866" baseline="0" dirty="0" smtClean="0">
                <a:solidFill>
                  <a:schemeClr val="bg2">
                    <a:lumMod val="75000"/>
                  </a:schemeClr>
                </a:solidFill>
              </a:rPr>
              <a:t> – NDA Required</a:t>
            </a:r>
            <a:endParaRPr lang="en-US" sz="1866" dirty="0">
              <a:solidFill>
                <a:schemeClr val="bg2">
                  <a:lumMod val="75000"/>
                </a:schemeClr>
              </a:solidFill>
            </a:endParaRPr>
          </a:p>
        </p:txBody>
      </p:sp>
    </p:spTree>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693"/>
              <a:endParaRPr lang="en-US" sz="31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693"/>
              <a:endParaRPr lang="en-US" sz="3199" dirty="0">
                <a:solidFill>
                  <a:srgbClr val="292929"/>
                </a:solidFill>
              </a:endParaRPr>
            </a:p>
          </p:txBody>
        </p:sp>
      </p:grpSp>
    </p:spTree>
    <p:extLst>
      <p:ext uri="{BB962C8B-B14F-4D97-AF65-F5344CB8AC3E}">
        <p14:creationId xmlns:p14="http://schemas.microsoft.com/office/powerpoint/2010/main" val="377236953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9"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7" rIns="91412" bIns="45707" numCol="1" anchor="t" anchorCtr="0" compatLnSpc="1">
            <a:prstTxWarp prst="textNoShape">
              <a:avLst/>
            </a:prstTxWarp>
          </a:bodyPr>
          <a:lstStyle/>
          <a:p>
            <a:pPr defTabSz="1218693"/>
            <a:endParaRPr lang="en-US" sz="3199" dirty="0">
              <a:solidFill>
                <a:srgbClr val="292929"/>
              </a:solidFill>
            </a:endParaRPr>
          </a:p>
        </p:txBody>
      </p:sp>
    </p:spTree>
    <p:extLst>
      <p:ext uri="{BB962C8B-B14F-4D97-AF65-F5344CB8AC3E}">
        <p14:creationId xmlns:p14="http://schemas.microsoft.com/office/powerpoint/2010/main" val="1898580735"/>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7"/>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693"/>
              <a:endParaRPr lang="en-US" sz="1600" dirty="0">
                <a:solidFill>
                  <a:srgbClr val="292929"/>
                </a:solidFill>
              </a:endParaRPr>
            </a:p>
          </p:txBody>
        </p:sp>
      </p:grpSp>
    </p:spTree>
    <p:extLst>
      <p:ext uri="{BB962C8B-B14F-4D97-AF65-F5344CB8AC3E}">
        <p14:creationId xmlns:p14="http://schemas.microsoft.com/office/powerpoint/2010/main" val="1780950982"/>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80" tIns="41140" rIns="82280" bIns="41140" numCol="1" anchor="t" anchorCtr="0" compatLnSpc="1">
            <a:prstTxWarp prst="textNoShape">
              <a:avLst/>
            </a:prstTxWarp>
          </a:bodyPr>
          <a:lstStyle/>
          <a:p>
            <a:pPr defTabSz="1218693"/>
            <a:endParaRPr lang="en-US" sz="1600" dirty="0">
              <a:solidFill>
                <a:srgbClr val="292929"/>
              </a:solidFill>
            </a:endParaRPr>
          </a:p>
        </p:txBody>
      </p:sp>
    </p:spTree>
    <p:extLst>
      <p:ext uri="{BB962C8B-B14F-4D97-AF65-F5344CB8AC3E}">
        <p14:creationId xmlns:p14="http://schemas.microsoft.com/office/powerpoint/2010/main" val="318080251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8"/>
            <a:ext cx="4205289" cy="461665"/>
          </a:xfrm>
        </p:spPr>
        <p:txBody>
          <a:bodyPr>
            <a:noAutofit/>
          </a:bodyPr>
          <a:lstStyle>
            <a:lvl1pPr marL="0" indent="0" algn="l" defTabSz="914105"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51"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10" indent="0" algn="ctr">
              <a:buNone/>
              <a:defRPr>
                <a:solidFill>
                  <a:schemeClr val="tx1">
                    <a:tint val="75000"/>
                  </a:schemeClr>
                </a:solidFill>
              </a:defRPr>
            </a:lvl5pPr>
            <a:lvl6pPr marL="2285258" indent="0" algn="ctr">
              <a:buNone/>
              <a:defRPr>
                <a:solidFill>
                  <a:schemeClr val="tx1">
                    <a:tint val="75000"/>
                  </a:schemeClr>
                </a:solidFill>
              </a:defRPr>
            </a:lvl6pPr>
            <a:lvl7pPr marL="2742313" indent="0" algn="ctr">
              <a:buNone/>
              <a:defRPr>
                <a:solidFill>
                  <a:schemeClr val="tx1">
                    <a:tint val="75000"/>
                  </a:schemeClr>
                </a:solidFill>
              </a:defRPr>
            </a:lvl7pPr>
            <a:lvl8pPr marL="3199365" indent="0" algn="ctr">
              <a:buNone/>
              <a:defRPr>
                <a:solidFill>
                  <a:schemeClr val="tx1">
                    <a:tint val="75000"/>
                  </a:schemeClr>
                </a:solidFill>
              </a:defRPr>
            </a:lvl8pPr>
            <a:lvl9pPr marL="365641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64"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693"/>
              <a:endParaRPr lang="en-US" sz="31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693"/>
              <a:endParaRPr lang="en-US" sz="3199" dirty="0">
                <a:solidFill>
                  <a:srgbClr val="292929"/>
                </a:solidFill>
              </a:endParaRPr>
            </a:p>
          </p:txBody>
        </p:sp>
      </p:grpSp>
    </p:spTree>
    <p:extLst>
      <p:ext uri="{BB962C8B-B14F-4D97-AF65-F5344CB8AC3E}">
        <p14:creationId xmlns:p14="http://schemas.microsoft.com/office/powerpoint/2010/main" val="84021161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4"/>
            <a:ext cx="2506560" cy="291353"/>
          </a:xfrm>
          <a:prstGeom prst="rect">
            <a:avLst/>
          </a:prstGeom>
        </p:spPr>
      </p:pic>
    </p:spTree>
    <p:extLst>
      <p:ext uri="{BB962C8B-B14F-4D97-AF65-F5344CB8AC3E}">
        <p14:creationId xmlns:p14="http://schemas.microsoft.com/office/powerpoint/2010/main" val="24872029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00260"/>
          </a:xfrm>
          <a:prstGeom prst="rect">
            <a:avLst/>
          </a:prstGeom>
          <a:noFill/>
          <a:ln w="12700">
            <a:noFill/>
            <a:miter lim="800000"/>
            <a:headEnd type="none" w="sm" len="sm"/>
            <a:tailEnd type="none" w="sm" len="sm"/>
          </a:ln>
          <a:effectLst/>
        </p:spPr>
        <p:txBody>
          <a:bodyPr vert="horz" wrap="square" lIns="91398" tIns="45699" rIns="91398" bIns="45699" numCol="1" anchor="t" anchorCtr="0" compatLnSpc="1">
            <a:prstTxWarp prst="textNoShape">
              <a:avLst/>
            </a:prstTxWarp>
            <a:spAutoFit/>
          </a:bodyPr>
          <a:lstStyle/>
          <a:p>
            <a:pPr algn="ctr" defTabSz="913841"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2012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841"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86461137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10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5"/>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10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7"/>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45697877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41" indent="-460241">
              <a:buClr>
                <a:srgbClr val="FFFFFF"/>
              </a:buClr>
              <a:buSzPct val="70000"/>
              <a:buFontTx/>
              <a:buBlip>
                <a:blip r:embed="rId2"/>
              </a:buBlip>
              <a:defRPr>
                <a:gradFill>
                  <a:gsLst>
                    <a:gs pos="0">
                      <a:srgbClr val="FFFFFF"/>
                    </a:gs>
                    <a:gs pos="86000">
                      <a:srgbClr val="FFFFFF"/>
                    </a:gs>
                  </a:gsLst>
                  <a:lin ang="5400000" scaled="0"/>
                </a:gradFill>
              </a:defRPr>
            </a:lvl1pPr>
            <a:lvl2pPr marL="855421" indent="-395179">
              <a:buClr>
                <a:srgbClr val="FFFFFF"/>
              </a:buClr>
              <a:buSzPct val="70000"/>
              <a:buFontTx/>
              <a:buBlip>
                <a:blip r:embed="rId2"/>
              </a:buBlip>
              <a:defRPr>
                <a:gradFill>
                  <a:gsLst>
                    <a:gs pos="0">
                      <a:srgbClr val="FFFFFF"/>
                    </a:gs>
                    <a:gs pos="86000">
                      <a:srgbClr val="FFFFFF"/>
                    </a:gs>
                  </a:gsLst>
                  <a:lin ang="5400000" scaled="0"/>
                </a:gradFill>
              </a:defRPr>
            </a:lvl2pPr>
            <a:lvl3pPr marL="1258533" indent="-403113">
              <a:buClr>
                <a:srgbClr val="FFFFFF"/>
              </a:buClr>
              <a:buSzPct val="70000"/>
              <a:buFontTx/>
              <a:buBlip>
                <a:blip r:embed="rId2"/>
              </a:buBlip>
              <a:defRPr>
                <a:gradFill>
                  <a:gsLst>
                    <a:gs pos="0">
                      <a:srgbClr val="FFFFFF"/>
                    </a:gs>
                    <a:gs pos="86000">
                      <a:srgbClr val="FFFFFF"/>
                    </a:gs>
                  </a:gsLst>
                  <a:lin ang="5400000" scaled="0"/>
                </a:gradFill>
              </a:defRPr>
            </a:lvl3pPr>
            <a:lvl4pPr marL="1604504" indent="-345976">
              <a:buClr>
                <a:srgbClr val="FFFFFF"/>
              </a:buClr>
              <a:buSzPct val="70000"/>
              <a:buFontTx/>
              <a:buBlip>
                <a:blip r:embed="rId2"/>
              </a:buBlip>
              <a:defRPr>
                <a:gradFill>
                  <a:gsLst>
                    <a:gs pos="0">
                      <a:srgbClr val="FFFFFF"/>
                    </a:gs>
                    <a:gs pos="86000">
                      <a:srgbClr val="FFFFFF"/>
                    </a:gs>
                  </a:gsLst>
                  <a:lin ang="5400000" scaled="0"/>
                </a:gradFill>
              </a:defRPr>
            </a:lvl4pPr>
            <a:lvl5pPr marL="1940964" indent="-33645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075164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41" indent="-460241">
              <a:buClr>
                <a:srgbClr val="FFFFFF"/>
              </a:buClr>
              <a:buSzPct val="70000"/>
              <a:buFontTx/>
              <a:buBlip>
                <a:blip r:embed="rId2"/>
              </a:buBlip>
              <a:defRPr>
                <a:gradFill>
                  <a:gsLst>
                    <a:gs pos="0">
                      <a:srgbClr val="FFFFFF"/>
                    </a:gs>
                    <a:gs pos="86000">
                      <a:srgbClr val="FFFFFF"/>
                    </a:gs>
                  </a:gsLst>
                  <a:lin ang="5400000" scaled="0"/>
                </a:gradFill>
              </a:defRPr>
            </a:lvl1pPr>
            <a:lvl2pPr marL="855421" indent="-395179">
              <a:buClr>
                <a:srgbClr val="FFFFFF"/>
              </a:buClr>
              <a:buSzPct val="70000"/>
              <a:buFontTx/>
              <a:buBlip>
                <a:blip r:embed="rId2"/>
              </a:buBlip>
              <a:defRPr>
                <a:gradFill>
                  <a:gsLst>
                    <a:gs pos="0">
                      <a:srgbClr val="FFFFFF"/>
                    </a:gs>
                    <a:gs pos="86000">
                      <a:srgbClr val="FFFFFF"/>
                    </a:gs>
                  </a:gsLst>
                  <a:lin ang="5400000" scaled="0"/>
                </a:gradFill>
              </a:defRPr>
            </a:lvl2pPr>
            <a:lvl3pPr marL="1258533" indent="-403113">
              <a:buClr>
                <a:srgbClr val="FFFFFF"/>
              </a:buClr>
              <a:buSzPct val="70000"/>
              <a:buFontTx/>
              <a:buBlip>
                <a:blip r:embed="rId2"/>
              </a:buBlip>
              <a:defRPr>
                <a:gradFill>
                  <a:gsLst>
                    <a:gs pos="0">
                      <a:srgbClr val="FFFFFF"/>
                    </a:gs>
                    <a:gs pos="86000">
                      <a:srgbClr val="FFFFFF"/>
                    </a:gs>
                  </a:gsLst>
                  <a:lin ang="5400000" scaled="0"/>
                </a:gradFill>
              </a:defRPr>
            </a:lvl3pPr>
            <a:lvl4pPr marL="1604504" indent="-345976">
              <a:buClr>
                <a:srgbClr val="FFFFFF"/>
              </a:buClr>
              <a:buSzPct val="70000"/>
              <a:buFontTx/>
              <a:buBlip>
                <a:blip r:embed="rId2"/>
              </a:buBlip>
              <a:defRPr>
                <a:gradFill>
                  <a:gsLst>
                    <a:gs pos="0">
                      <a:srgbClr val="FFFFFF"/>
                    </a:gs>
                    <a:gs pos="86000">
                      <a:srgbClr val="FFFFFF"/>
                    </a:gs>
                  </a:gsLst>
                  <a:lin ang="5400000" scaled="0"/>
                </a:gradFill>
              </a:defRPr>
            </a:lvl4pPr>
            <a:lvl5pPr marL="1940964" indent="-336455">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91" tIns="57143" rIns="114291" bIns="5714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59280577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8" tIns="45685" rIns="91368" bIns="45685" numCol="1" spcCol="0" rtlCol="0" anchor="ctr" anchorCtr="0" compatLnSpc="1">
            <a:prstTxWarp prst="textNoShape">
              <a:avLst/>
            </a:prstTxWarp>
          </a:bodyPr>
          <a:lstStyle/>
          <a:p>
            <a:pPr algn="ctr" defTabSz="913453"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90"/>
            <a:ext cx="6945312" cy="1195437"/>
          </a:xfrm>
        </p:spPr>
        <p:txBody>
          <a:bodyPr lIns="137142" tIns="137142" anchor="ctr" anchorCtr="0"/>
          <a:lstStyle>
            <a:lvl1pPr marL="574464" indent="-571289">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47" indent="-342776">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029" rtl="0" eaLnBrk="1" latinLnBrk="0" hangingPunct="1">
              <a:lnSpc>
                <a:spcPct val="90000"/>
              </a:lnSpc>
              <a:spcBef>
                <a:spcPts val="0"/>
              </a:spcBef>
              <a:spcAft>
                <a:spcPts val="900"/>
              </a:spcAft>
              <a:buSzPct val="80000"/>
            </a:pPr>
            <a:r>
              <a:rPr lang="en-US" smtClean="0"/>
              <a:t>Click to edit Master text styles</a:t>
            </a:r>
          </a:p>
          <a:p>
            <a:pPr marL="3175" lvl="1" indent="0" algn="l" defTabSz="914029"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72" tIns="41136" rIns="82272" bIns="41136" numCol="1" anchor="t" anchorCtr="0" compatLnSpc="1">
            <a:prstTxWarp prst="textNoShape">
              <a:avLst/>
            </a:prstTxWarp>
          </a:bodyPr>
          <a:lstStyle/>
          <a:p>
            <a:pPr lvl="0" defTabSz="1218541"/>
            <a:endParaRPr lang="en-US" sz="1600" dirty="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85" y="2669437"/>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22"/>
            <a:ext cx="7051386" cy="732551"/>
          </a:xfrm>
        </p:spPr>
        <p:txBody>
          <a:bodyPr>
            <a:normAutofit/>
          </a:bodyPr>
          <a:lstStyle>
            <a:lvl1pPr marL="0" indent="0" algn="l">
              <a:buNone/>
              <a:defRPr sz="2666" b="0" i="0">
                <a:solidFill>
                  <a:srgbClr val="FFFFFF"/>
                </a:solidFill>
                <a:latin typeface="Segoe"/>
                <a:cs typeface="Segoe"/>
              </a:defRPr>
            </a:lvl1pPr>
            <a:lvl2pPr marL="609346" indent="0" algn="ctr">
              <a:buNone/>
              <a:defRPr>
                <a:solidFill>
                  <a:schemeClr val="tx1">
                    <a:tint val="75000"/>
                  </a:schemeClr>
                </a:solidFill>
              </a:defRPr>
            </a:lvl2pPr>
            <a:lvl3pPr marL="1218693" indent="0" algn="ctr">
              <a:buNone/>
              <a:defRPr>
                <a:solidFill>
                  <a:schemeClr val="tx1">
                    <a:tint val="75000"/>
                  </a:schemeClr>
                </a:solidFill>
              </a:defRPr>
            </a:lvl3pPr>
            <a:lvl4pPr marL="1828039" indent="0" algn="ctr">
              <a:buNone/>
              <a:defRPr>
                <a:solidFill>
                  <a:schemeClr val="tx1">
                    <a:tint val="75000"/>
                  </a:schemeClr>
                </a:solidFill>
              </a:defRPr>
            </a:lvl4pPr>
            <a:lvl5pPr marL="2437385" indent="0" algn="ctr">
              <a:buNone/>
              <a:defRPr>
                <a:solidFill>
                  <a:schemeClr val="tx1">
                    <a:tint val="75000"/>
                  </a:schemeClr>
                </a:solidFill>
              </a:defRPr>
            </a:lvl5pPr>
            <a:lvl6pPr marL="3046729" indent="0" algn="ctr">
              <a:buNone/>
              <a:defRPr>
                <a:solidFill>
                  <a:schemeClr val="tx1">
                    <a:tint val="75000"/>
                  </a:schemeClr>
                </a:solidFill>
              </a:defRPr>
            </a:lvl6pPr>
            <a:lvl7pPr marL="3656078" indent="0" algn="ctr">
              <a:buNone/>
              <a:defRPr>
                <a:solidFill>
                  <a:schemeClr val="tx1">
                    <a:tint val="75000"/>
                  </a:schemeClr>
                </a:solidFill>
              </a:defRPr>
            </a:lvl7pPr>
            <a:lvl8pPr marL="4265421" indent="0" algn="ctr">
              <a:buNone/>
              <a:defRPr>
                <a:solidFill>
                  <a:schemeClr val="tx1">
                    <a:tint val="75000"/>
                  </a:schemeClr>
                </a:solidFill>
              </a:defRPr>
            </a:lvl8pPr>
            <a:lvl9pPr marL="4874768"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91424" tIns="45712" rIns="91424" bIns="45712"/>
          <a:lstStyle>
            <a:lvl1pPr algn="l">
              <a:defRPr b="0" i="0">
                <a:solidFill>
                  <a:srgbClr val="FFFFFF"/>
                </a:solidFill>
                <a:latin typeface="Segoe"/>
                <a:cs typeface="Segoe"/>
              </a:defRPr>
            </a:lvl1pPr>
          </a:lstStyle>
          <a:p>
            <a:pPr defTabSz="1218693"/>
            <a:fld id="{B6F15528-21DE-4FAA-801E-634DDDAF4B2B}" type="slidenum">
              <a:rPr lang="en-US" smtClean="0"/>
              <a:pPr defTabSz="1218693"/>
              <a:t>‹#›</a:t>
            </a:fld>
            <a:endParaRPr lang="en-US" dirty="0"/>
          </a:p>
        </p:txBody>
      </p:sp>
    </p:spTree>
    <p:extLst>
      <p:ext uri="{BB962C8B-B14F-4D97-AF65-F5344CB8AC3E}">
        <p14:creationId xmlns:p14="http://schemas.microsoft.com/office/powerpoint/2010/main" val="618284764"/>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obj">
  <p:cSld name="4_Title and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smtClean="0"/>
              <a:t>Click to edit Master title style</a:t>
            </a:r>
            <a:endParaRPr lang="en-US" dirty="0"/>
          </a:p>
        </p:txBody>
      </p:sp>
      <p:sp>
        <p:nvSpPr>
          <p:cNvPr id="3" name="Content Placeholder 2"/>
          <p:cNvSpPr>
            <a:spLocks noGrp="1"/>
          </p:cNvSpPr>
          <p:nvPr>
            <p:ph idx="1"/>
          </p:nvPr>
        </p:nvSpPr>
        <p:spPr>
          <a:xfrm>
            <a:off x="609441" y="1482259"/>
            <a:ext cx="10969943" cy="2000548"/>
          </a:xfrm>
        </p:spPr>
        <p:txBody>
          <a:bodyPr/>
          <a:lstStyle>
            <a:lvl1pPr>
              <a:defRPr b="0" i="0">
                <a:solidFill>
                  <a:schemeClr val="tx1">
                    <a:lumMod val="65000"/>
                    <a:lumOff val="35000"/>
                  </a:schemeClr>
                </a:solidFill>
                <a:latin typeface="Segoe"/>
                <a:cs typeface="Segoe"/>
              </a:defRPr>
            </a:lvl1pPr>
            <a:lvl2pPr>
              <a:defRPr b="0" i="0">
                <a:solidFill>
                  <a:schemeClr val="tx1">
                    <a:lumMod val="65000"/>
                    <a:lumOff val="35000"/>
                  </a:schemeClr>
                </a:solidFill>
                <a:latin typeface="Segoe"/>
                <a:cs typeface="Segoe"/>
              </a:defRPr>
            </a:lvl2pPr>
            <a:lvl3pPr>
              <a:defRPr b="0" i="0">
                <a:solidFill>
                  <a:schemeClr val="tx1">
                    <a:lumMod val="65000"/>
                    <a:lumOff val="35000"/>
                  </a:schemeClr>
                </a:solidFill>
                <a:latin typeface="Segoe"/>
                <a:cs typeface="Segoe"/>
              </a:defRPr>
            </a:lvl3pPr>
            <a:lvl4pPr>
              <a:defRPr b="0" i="0">
                <a:solidFill>
                  <a:schemeClr val="tx1">
                    <a:lumMod val="65000"/>
                    <a:lumOff val="35000"/>
                  </a:schemeClr>
                </a:solidFill>
                <a:latin typeface="Segoe"/>
                <a:cs typeface="Segoe"/>
              </a:defRPr>
            </a:lvl4pPr>
            <a:lvl5pPr>
              <a:defRPr b="0" i="0">
                <a:solidFill>
                  <a:schemeClr val="tx1">
                    <a:lumMod val="65000"/>
                    <a:lumOff val="35000"/>
                  </a:schemeClr>
                </a:solidFill>
                <a:latin typeface="Segoe"/>
                <a:cs typeface="Sego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4681295" y="6363220"/>
            <a:ext cx="2844059" cy="365125"/>
          </a:xfrm>
          <a:prstGeom prst="rect">
            <a:avLst/>
          </a:prstGeom>
        </p:spPr>
        <p:txBody>
          <a:bodyPr lIns="91424" tIns="45712" rIns="91424" bIns="45712"/>
          <a:lstStyle>
            <a:lvl1pPr algn="ctr">
              <a:defRPr b="0" i="0">
                <a:solidFill>
                  <a:schemeClr val="tx1">
                    <a:lumMod val="95000"/>
                    <a:lumOff val="5000"/>
                  </a:schemeClr>
                </a:solidFill>
                <a:latin typeface="Segoe"/>
                <a:cs typeface="Segoe"/>
              </a:defRPr>
            </a:lvl1pPr>
          </a:lstStyle>
          <a:p>
            <a:pPr defTabSz="1218693"/>
            <a:fld id="{B6F15528-21DE-4FAA-801E-634DDDAF4B2B}" type="slidenum">
              <a:rPr lang="en-US" smtClean="0">
                <a:solidFill>
                  <a:srgbClr val="292929">
                    <a:lumMod val="95000"/>
                    <a:lumOff val="5000"/>
                  </a:srgbClr>
                </a:solidFill>
              </a:rPr>
              <a:pPr defTabSz="1218693"/>
              <a:t>‹#›</a:t>
            </a:fld>
            <a:endParaRPr lang="en-US" dirty="0">
              <a:solidFill>
                <a:srgbClr val="292929">
                  <a:lumMod val="95000"/>
                  <a:lumOff val="5000"/>
                </a:srgbClr>
              </a:solidFill>
            </a:endParaRPr>
          </a:p>
        </p:txBody>
      </p:sp>
    </p:spTree>
    <p:extLst>
      <p:ext uri="{BB962C8B-B14F-4D97-AF65-F5344CB8AC3E}">
        <p14:creationId xmlns:p14="http://schemas.microsoft.com/office/powerpoint/2010/main" val="7345346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29"/>
            <a:ext cx="5277761" cy="2836161"/>
          </a:xfrm>
        </p:spPr>
        <p:txBody>
          <a:bodyPr/>
          <a:lstStyle>
            <a:lvl1pPr marL="453095" indent="-453095">
              <a:lnSpc>
                <a:spcPct val="90000"/>
              </a:lnSpc>
              <a:defRPr sz="3732">
                <a:solidFill>
                  <a:schemeClr val="tx1">
                    <a:lumMod val="65000"/>
                    <a:lumOff val="35000"/>
                  </a:schemeClr>
                </a:solidFill>
              </a:defRPr>
            </a:lvl1pPr>
            <a:lvl2pPr marL="897373" indent="-433701">
              <a:lnSpc>
                <a:spcPct val="90000"/>
              </a:lnSpc>
              <a:defRPr sz="3199">
                <a:solidFill>
                  <a:schemeClr val="tx1">
                    <a:lumMod val="65000"/>
                    <a:lumOff val="35000"/>
                  </a:schemeClr>
                </a:solidFill>
              </a:defRPr>
            </a:lvl2pPr>
            <a:lvl3pPr marL="1271129" indent="-384336">
              <a:lnSpc>
                <a:spcPct val="90000"/>
              </a:lnSpc>
              <a:defRPr sz="2666">
                <a:solidFill>
                  <a:schemeClr val="tx1">
                    <a:lumMod val="65000"/>
                    <a:lumOff val="35000"/>
                  </a:schemeClr>
                </a:solidFill>
              </a:defRPr>
            </a:lvl3pPr>
            <a:lvl4pPr marL="1636075" indent="-364942">
              <a:lnSpc>
                <a:spcPct val="90000"/>
              </a:lnSpc>
              <a:defRPr sz="2399">
                <a:solidFill>
                  <a:schemeClr val="tx1">
                    <a:lumMod val="65000"/>
                    <a:lumOff val="35000"/>
                  </a:schemeClr>
                </a:solidFill>
              </a:defRPr>
            </a:lvl4pPr>
            <a:lvl5pPr marL="2020411" indent="-373756">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6" y="1487429"/>
            <a:ext cx="5281825" cy="2836161"/>
          </a:xfrm>
        </p:spPr>
        <p:txBody>
          <a:bodyPr/>
          <a:lstStyle>
            <a:lvl1pPr marL="463669" indent="-463669">
              <a:lnSpc>
                <a:spcPct val="90000"/>
              </a:lnSpc>
              <a:defRPr sz="3732">
                <a:solidFill>
                  <a:schemeClr val="tx1">
                    <a:lumMod val="65000"/>
                    <a:lumOff val="35000"/>
                  </a:schemeClr>
                </a:solidFill>
              </a:defRPr>
            </a:lvl1pPr>
            <a:lvl2pPr marL="897373" indent="-453095">
              <a:lnSpc>
                <a:spcPct val="90000"/>
              </a:lnSpc>
              <a:defRPr sz="3199">
                <a:solidFill>
                  <a:schemeClr val="tx1">
                    <a:lumMod val="65000"/>
                    <a:lumOff val="35000"/>
                  </a:schemeClr>
                </a:solidFill>
              </a:defRPr>
            </a:lvl2pPr>
            <a:lvl3pPr marL="1281709" indent="-403732">
              <a:lnSpc>
                <a:spcPct val="90000"/>
              </a:lnSpc>
              <a:defRPr sz="2666">
                <a:solidFill>
                  <a:schemeClr val="tx1">
                    <a:lumMod val="65000"/>
                    <a:lumOff val="35000"/>
                  </a:schemeClr>
                </a:solidFill>
              </a:defRPr>
            </a:lvl3pPr>
            <a:lvl4pPr marL="1636075" indent="-354366">
              <a:lnSpc>
                <a:spcPct val="90000"/>
              </a:lnSpc>
              <a:defRPr sz="2399">
                <a:solidFill>
                  <a:schemeClr val="tx1">
                    <a:lumMod val="65000"/>
                    <a:lumOff val="35000"/>
                  </a:schemeClr>
                </a:solidFill>
              </a:defRPr>
            </a:lvl4pPr>
            <a:lvl5pPr marL="2020411" indent="-364942">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91424" tIns="45712" rIns="91424" bIns="45712"/>
          <a:lstStyle>
            <a:lvl1pPr algn="ctr">
              <a:defRPr b="0" i="0">
                <a:solidFill>
                  <a:schemeClr val="tx1">
                    <a:lumMod val="95000"/>
                    <a:lumOff val="5000"/>
                  </a:schemeClr>
                </a:solidFill>
                <a:latin typeface="Segoe"/>
                <a:cs typeface="Segoe"/>
              </a:defRPr>
            </a:lvl1pPr>
          </a:lstStyle>
          <a:p>
            <a:pPr defTabSz="1218693"/>
            <a:fld id="{1C24C1D7-E85D-3D41-874A-BD44A6CAB932}" type="slidenum">
              <a:rPr lang="en-US" smtClean="0">
                <a:solidFill>
                  <a:srgbClr val="292929">
                    <a:lumMod val="95000"/>
                    <a:lumOff val="5000"/>
                  </a:srgbClr>
                </a:solidFill>
              </a:rPr>
              <a:pPr defTabSz="1218693"/>
              <a:t>‹#›</a:t>
            </a:fld>
            <a:endParaRPr lang="en-US"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9" y="6073870"/>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70"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40" y="6233175"/>
            <a:ext cx="1847701" cy="495300"/>
          </a:xfrm>
          <a:prstGeom prst="rect">
            <a:avLst/>
          </a:prstGeom>
        </p:spPr>
      </p:pic>
    </p:spTree>
    <p:extLst>
      <p:ext uri="{BB962C8B-B14F-4D97-AF65-F5344CB8AC3E}">
        <p14:creationId xmlns:p14="http://schemas.microsoft.com/office/powerpoint/2010/main" val="1047499042"/>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91424" tIns="45712" rIns="91424" bIns="45712"/>
          <a:lstStyle>
            <a:lvl1pPr algn="l">
              <a:defRPr b="0" i="0">
                <a:solidFill>
                  <a:srgbClr val="FFFFFF"/>
                </a:solidFill>
                <a:latin typeface="Segoe"/>
                <a:cs typeface="Segoe"/>
              </a:defRPr>
            </a:lvl1pPr>
          </a:lstStyle>
          <a:p>
            <a:pPr defTabSz="1218693"/>
            <a:fld id="{B6F15528-21DE-4FAA-801E-634DDDAF4B2B}" type="slidenum">
              <a:rPr lang="en-US" smtClean="0"/>
              <a:pPr defTabSz="1218693"/>
              <a:t>‹#›</a:t>
            </a:fld>
            <a:endParaRPr lang="en-US" dirty="0"/>
          </a:p>
        </p:txBody>
      </p:sp>
    </p:spTree>
    <p:extLst>
      <p:ext uri="{BB962C8B-B14F-4D97-AF65-F5344CB8AC3E}">
        <p14:creationId xmlns:p14="http://schemas.microsoft.com/office/powerpoint/2010/main" val="3349510009"/>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8043461"/>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39"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40" y="4612368"/>
            <a:ext cx="5454333" cy="1144929"/>
          </a:xfrm>
        </p:spPr>
        <p:txBody>
          <a:bodyPr/>
          <a:lstStyle>
            <a:lvl1pPr marL="0" indent="0">
              <a:buFont typeface="Arial" pitchFamily="34" charset="0"/>
              <a:buNone/>
              <a:defRPr sz="2399">
                <a:solidFill>
                  <a:schemeClr val="bg1">
                    <a:alpha val="98000"/>
                  </a:schemeClr>
                </a:solidFill>
                <a:latin typeface="+mj-lt"/>
              </a:defRPr>
            </a:lvl1pPr>
            <a:lvl2pPr marL="459941" indent="0">
              <a:buFont typeface="Arial" pitchFamily="34" charset="0"/>
              <a:buNone/>
              <a:defRPr/>
            </a:lvl2pPr>
            <a:lvl3pPr marL="854881" indent="0">
              <a:buFont typeface="Arial" pitchFamily="34" charset="0"/>
              <a:buNone/>
              <a:defRPr/>
            </a:lvl3pPr>
            <a:lvl4pPr marL="1257753" indent="0">
              <a:buFont typeface="Arial" pitchFamily="34" charset="0"/>
              <a:buNone/>
              <a:defRPr/>
            </a:lvl4pPr>
            <a:lvl5pPr marL="1603500"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4098728459"/>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7753" indent="-402873">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3500" indent="-34575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39763" indent="-33624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3182957886"/>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3534"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361" indent="-342593">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593" indent="-342593">
              <a:spcBef>
                <a:spcPts val="0"/>
              </a:spcBef>
              <a:spcAft>
                <a:spcPts val="400"/>
              </a:spcAft>
              <a:buFont typeface="Arial" pitchFamily="34" charset="0"/>
              <a:buChar char="•"/>
              <a:defRPr/>
            </a:lvl5pPr>
            <a:lvl6pPr marL="1032523" indent="-342593">
              <a:buFont typeface="Arial" pitchFamily="34" charset="0"/>
              <a:buChar char="•"/>
              <a:defRPr sz="2399">
                <a:gradFill>
                  <a:gsLst>
                    <a:gs pos="0">
                      <a:srgbClr val="595959"/>
                    </a:gs>
                    <a:gs pos="86000">
                      <a:srgbClr val="595959"/>
                    </a:gs>
                  </a:gsLst>
                  <a:lin ang="5400000" scaled="0"/>
                </a:gradFill>
              </a:defRPr>
            </a:lvl6pPr>
            <a:lvl7pPr marL="1254577" indent="-225221">
              <a:defRPr>
                <a:gradFill>
                  <a:gsLst>
                    <a:gs pos="0">
                      <a:srgbClr val="595959"/>
                    </a:gs>
                    <a:gs pos="86000">
                      <a:srgbClr val="595959"/>
                    </a:gs>
                  </a:gsLst>
                  <a:lin ang="5400000" scaled="0"/>
                </a:gradFill>
              </a:defRPr>
            </a:lvl7pPr>
            <a:lvl8pPr marL="1486138" indent="-231558">
              <a:defRPr>
                <a:gradFill>
                  <a:gsLst>
                    <a:gs pos="0">
                      <a:srgbClr val="595959"/>
                    </a:gs>
                    <a:gs pos="86000">
                      <a:srgbClr val="595959"/>
                    </a:gs>
                  </a:gsLst>
                  <a:lin ang="5400000" scaled="0"/>
                </a:gradFill>
              </a:defRPr>
            </a:lvl8pPr>
          </a:lstStyle>
          <a:p>
            <a:pPr marL="345756" lvl="0" indent="-345756" algn="l" defTabSz="913534" rtl="0" eaLnBrk="1" latinLnBrk="0" hangingPunct="1">
              <a:lnSpc>
                <a:spcPct val="90000"/>
              </a:lnSpc>
              <a:spcBef>
                <a:spcPct val="20000"/>
              </a:spcBef>
              <a:buSzPct val="90000"/>
              <a:buFont typeface="Arial" pitchFamily="34" charset="0"/>
              <a:buChar char="•"/>
            </a:pPr>
            <a:r>
              <a:rPr lang="en-US" smtClean="0"/>
              <a:t>Click to edit Master text styles</a:t>
            </a:r>
          </a:p>
          <a:p>
            <a:pPr marL="345756" lvl="1" indent="-345756" algn="l" defTabSz="913534" rtl="0" eaLnBrk="1" latinLnBrk="0" hangingPunct="1">
              <a:lnSpc>
                <a:spcPct val="90000"/>
              </a:lnSpc>
              <a:spcBef>
                <a:spcPct val="20000"/>
              </a:spcBef>
              <a:buSzPct val="90000"/>
              <a:buFont typeface="Arial" pitchFamily="34" charset="0"/>
              <a:buChar char="•"/>
            </a:pPr>
            <a:r>
              <a:rPr lang="en-US" smtClean="0"/>
              <a:t>Second level</a:t>
            </a:r>
          </a:p>
          <a:p>
            <a:pPr marL="345756" lvl="2" indent="-345756" algn="l" defTabSz="913534" rtl="0" eaLnBrk="1" latinLnBrk="0" hangingPunct="1">
              <a:lnSpc>
                <a:spcPct val="90000"/>
              </a:lnSpc>
              <a:spcBef>
                <a:spcPct val="20000"/>
              </a:spcBef>
              <a:buSzPct val="90000"/>
              <a:buFont typeface="Arial" pitchFamily="34" charset="0"/>
              <a:buChar char="•"/>
            </a:pPr>
            <a:r>
              <a:rPr lang="en-US" smtClean="0"/>
              <a:t>Third level</a:t>
            </a:r>
          </a:p>
          <a:p>
            <a:pPr marL="345756" lvl="3" indent="-345756" algn="l" defTabSz="913534" rtl="0" eaLnBrk="1" latinLnBrk="0" hangingPunct="1">
              <a:lnSpc>
                <a:spcPct val="90000"/>
              </a:lnSpc>
              <a:spcBef>
                <a:spcPct val="20000"/>
              </a:spcBef>
              <a:buSzPct val="90000"/>
              <a:buFont typeface="Arial" pitchFamily="34" charset="0"/>
              <a:buChar char="•"/>
            </a:pPr>
            <a:r>
              <a:rPr lang="en-US" smtClean="0"/>
              <a:t>Fourth level</a:t>
            </a:r>
          </a:p>
          <a:p>
            <a:pPr marL="345756" lvl="4" indent="-345756" algn="l" defTabSz="913534"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84911051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007" indent="-341007">
              <a:lnSpc>
                <a:spcPct val="90000"/>
              </a:lnSpc>
              <a:buSzPct val="80000"/>
              <a:buFont typeface="Arial" pitchFamily="34" charset="0"/>
              <a:buChar char="•"/>
              <a:defRPr sz="3199"/>
            </a:lvl1pPr>
            <a:lvl2pPr marL="626495" indent="-285489">
              <a:lnSpc>
                <a:spcPct val="90000"/>
              </a:lnSpc>
              <a:buSzPct val="80000"/>
              <a:buFont typeface="Arial" pitchFamily="34" charset="0"/>
              <a:buChar char="•"/>
              <a:defRPr sz="2799"/>
            </a:lvl2pPr>
            <a:lvl3pPr marL="913570" indent="-287076">
              <a:lnSpc>
                <a:spcPct val="90000"/>
              </a:lnSpc>
              <a:buSzPct val="80000"/>
              <a:buFont typeface="Arial" pitchFamily="34" charset="0"/>
              <a:buChar char="•"/>
              <a:defRPr sz="2399"/>
            </a:lvl3pPr>
            <a:lvl4pPr marL="1711348" indent="-225221">
              <a:lnSpc>
                <a:spcPct val="90000"/>
              </a:lnSpc>
              <a:buSzPct val="80000"/>
              <a:buFont typeface="Arial" pitchFamily="34" charset="0"/>
              <a:buChar char="•"/>
              <a:defRPr sz="2000"/>
            </a:lvl4pPr>
            <a:lvl5pPr marL="1942921" indent="-231558">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6767" indent="-45676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7787" indent="-45676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088" indent="-342593">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8731" indent="-342593">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3946" indent="-342593">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007" lvl="0" indent="-341007" algn="l" defTabSz="913534" rtl="0" eaLnBrk="1" latinLnBrk="0" hangingPunct="1">
              <a:lnSpc>
                <a:spcPct val="90000"/>
              </a:lnSpc>
              <a:spcBef>
                <a:spcPct val="20000"/>
              </a:spcBef>
              <a:buSzPct val="80000"/>
              <a:buFont typeface="Arial" pitchFamily="34" charset="0"/>
              <a:buChar char="•"/>
            </a:pPr>
            <a:r>
              <a:rPr lang="en-US" smtClean="0"/>
              <a:t>Click to edit Master text styles</a:t>
            </a:r>
          </a:p>
          <a:p>
            <a:pPr marL="341007" lvl="1" indent="-341007" algn="l" defTabSz="913534" rtl="0" eaLnBrk="1" latinLnBrk="0" hangingPunct="1">
              <a:lnSpc>
                <a:spcPct val="90000"/>
              </a:lnSpc>
              <a:spcBef>
                <a:spcPct val="20000"/>
              </a:spcBef>
              <a:buSzPct val="80000"/>
              <a:buFont typeface="Arial" pitchFamily="34" charset="0"/>
              <a:buChar char="•"/>
            </a:pPr>
            <a:r>
              <a:rPr lang="en-US" smtClean="0"/>
              <a:t>Second level</a:t>
            </a:r>
          </a:p>
          <a:p>
            <a:pPr marL="341007" lvl="2" indent="-341007" algn="l" defTabSz="913534" rtl="0" eaLnBrk="1" latinLnBrk="0" hangingPunct="1">
              <a:lnSpc>
                <a:spcPct val="90000"/>
              </a:lnSpc>
              <a:spcBef>
                <a:spcPct val="20000"/>
              </a:spcBef>
              <a:buSzPct val="80000"/>
              <a:buFont typeface="Arial" pitchFamily="34" charset="0"/>
              <a:buChar char="•"/>
            </a:pPr>
            <a:r>
              <a:rPr lang="en-US" smtClean="0"/>
              <a:t>Third level</a:t>
            </a:r>
          </a:p>
          <a:p>
            <a:pPr marL="341007" lvl="3" indent="-341007" algn="l" defTabSz="913534" rtl="0" eaLnBrk="1" latinLnBrk="0" hangingPunct="1">
              <a:lnSpc>
                <a:spcPct val="90000"/>
              </a:lnSpc>
              <a:spcBef>
                <a:spcPct val="20000"/>
              </a:spcBef>
              <a:buSzPct val="80000"/>
              <a:buFont typeface="Arial" pitchFamily="34" charset="0"/>
              <a:buChar char="•"/>
            </a:pPr>
            <a:r>
              <a:rPr lang="en-US" smtClean="0"/>
              <a:t>Fourth level</a:t>
            </a:r>
          </a:p>
          <a:p>
            <a:pPr marL="341007" lvl="4" indent="-341007" algn="l" defTabSz="913534"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683017970"/>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26"/>
            <a:ext cx="5486400" cy="443199"/>
          </a:xfrm>
        </p:spPr>
        <p:txBody>
          <a:bodyPr anchor="b"/>
          <a:lstStyle>
            <a:lvl1pPr marL="0" indent="0">
              <a:lnSpc>
                <a:spcPct val="90000"/>
              </a:lnSpc>
              <a:spcBef>
                <a:spcPts val="0"/>
              </a:spcBef>
              <a:buNone/>
              <a:defRPr sz="3199" b="0">
                <a:latin typeface="Segoe UI Light" pitchFamily="34" charset="0"/>
              </a:defRPr>
            </a:lvl1pPr>
            <a:lvl2pPr marL="456751" indent="0">
              <a:buNone/>
              <a:defRPr sz="2000" b="1"/>
            </a:lvl2pPr>
            <a:lvl3pPr marL="913534" indent="0">
              <a:buNone/>
              <a:defRPr sz="1866" b="1"/>
            </a:lvl3pPr>
            <a:lvl4pPr marL="1370296" indent="0">
              <a:buNone/>
              <a:defRPr sz="1600" b="1"/>
            </a:lvl4pPr>
            <a:lvl5pPr marL="1827070" indent="0">
              <a:buNone/>
              <a:defRPr sz="1600" b="1"/>
            </a:lvl5pPr>
            <a:lvl6pPr marL="2283821" indent="0">
              <a:buNone/>
              <a:defRPr sz="1600" b="1"/>
            </a:lvl6pPr>
            <a:lvl7pPr marL="2740599" indent="0">
              <a:buNone/>
              <a:defRPr sz="1600" b="1"/>
            </a:lvl7pPr>
            <a:lvl8pPr marL="3197366" indent="0">
              <a:buNone/>
              <a:defRPr sz="1600" b="1"/>
            </a:lvl8pPr>
            <a:lvl9pPr marL="36541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2873" indent="-402873">
              <a:buSzPct val="80000"/>
              <a:buFont typeface="Arial" pitchFamily="34" charset="0"/>
              <a:buChar char="•"/>
              <a:defRPr sz="2799"/>
            </a:lvl1pPr>
            <a:lvl2pPr marL="743845" indent="-321971">
              <a:buSzPct val="80000"/>
              <a:buFont typeface="Arial" pitchFamily="34" charset="0"/>
              <a:buChar char="•"/>
              <a:defRPr sz="2799"/>
            </a:lvl2pPr>
            <a:lvl3pPr marL="1026182" indent="-282315" defTabSz="1029341">
              <a:buSzPct val="80000"/>
              <a:buFont typeface="Arial" pitchFamily="34" charset="0"/>
              <a:buChar char="•"/>
              <a:defRPr sz="2399"/>
            </a:lvl3pPr>
            <a:lvl4pPr marL="1316420" indent="-287076">
              <a:buSzPct val="80000"/>
              <a:buFont typeface="Arial" pitchFamily="34" charset="0"/>
              <a:buChar char="•"/>
              <a:defRPr sz="2000"/>
            </a:lvl4pPr>
            <a:lvl5pPr marL="1540067" indent="-223635">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26"/>
            <a:ext cx="5486400" cy="443199"/>
          </a:xfrm>
        </p:spPr>
        <p:txBody>
          <a:bodyPr anchor="b"/>
          <a:lstStyle>
            <a:lvl1pPr marL="0" indent="0">
              <a:lnSpc>
                <a:spcPct val="90000"/>
              </a:lnSpc>
              <a:spcBef>
                <a:spcPts val="0"/>
              </a:spcBef>
              <a:buNone/>
              <a:defRPr sz="3199" b="0">
                <a:latin typeface="Segoe UI Light" pitchFamily="34" charset="0"/>
              </a:defRPr>
            </a:lvl1pPr>
            <a:lvl2pPr marL="456751" indent="0">
              <a:buNone/>
              <a:defRPr sz="2000" b="1"/>
            </a:lvl2pPr>
            <a:lvl3pPr marL="913534" indent="0">
              <a:buNone/>
              <a:defRPr sz="1866" b="1"/>
            </a:lvl3pPr>
            <a:lvl4pPr marL="1370296" indent="0">
              <a:buNone/>
              <a:defRPr sz="1600" b="1"/>
            </a:lvl4pPr>
            <a:lvl5pPr marL="1827070" indent="0">
              <a:buNone/>
              <a:defRPr sz="1600" b="1"/>
            </a:lvl5pPr>
            <a:lvl6pPr marL="2283821" indent="0">
              <a:buNone/>
              <a:defRPr sz="1600" b="1"/>
            </a:lvl6pPr>
            <a:lvl7pPr marL="2740599" indent="0">
              <a:buNone/>
              <a:defRPr sz="1600" b="1"/>
            </a:lvl7pPr>
            <a:lvl8pPr marL="3197366" indent="0">
              <a:buNone/>
              <a:defRPr sz="1600" b="1"/>
            </a:lvl8pPr>
            <a:lvl9pPr marL="36541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058" indent="-296058">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6767" indent="-45676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478" indent="-342593">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1938" indent="-342593">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6450" indent="-342593">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1938" indent="-342593">
              <a:defRPr sz="1600"/>
            </a:lvl6pPr>
            <a:lvl7pPr marL="1601922" indent="-285489">
              <a:defRPr sz="1600"/>
            </a:lvl7pPr>
            <a:lvl8pPr>
              <a:defRPr sz="1600"/>
            </a:lvl8pPr>
            <a:lvl9pPr>
              <a:defRPr sz="1600"/>
            </a:lvl9pPr>
          </a:lstStyle>
          <a:p>
            <a:pPr marL="402873" lvl="0" indent="-402873" algn="l" defTabSz="913534" rtl="0" eaLnBrk="1" latinLnBrk="0" hangingPunct="1">
              <a:lnSpc>
                <a:spcPct val="90000"/>
              </a:lnSpc>
              <a:spcBef>
                <a:spcPct val="20000"/>
              </a:spcBef>
              <a:buSzPct val="80000"/>
            </a:pPr>
            <a:r>
              <a:rPr lang="en-US" smtClean="0"/>
              <a:t>Click to edit Master text styles</a:t>
            </a:r>
          </a:p>
          <a:p>
            <a:pPr marL="402873" lvl="1" indent="-402873" algn="l" defTabSz="913534" rtl="0" eaLnBrk="1" latinLnBrk="0" hangingPunct="1">
              <a:lnSpc>
                <a:spcPct val="90000"/>
              </a:lnSpc>
              <a:spcBef>
                <a:spcPct val="20000"/>
              </a:spcBef>
              <a:buSzPct val="80000"/>
            </a:pPr>
            <a:r>
              <a:rPr lang="en-US" smtClean="0"/>
              <a:t>Second level</a:t>
            </a:r>
          </a:p>
          <a:p>
            <a:pPr marL="402873" lvl="2" indent="-402873" algn="l" defTabSz="913534" rtl="0" eaLnBrk="1" latinLnBrk="0" hangingPunct="1">
              <a:lnSpc>
                <a:spcPct val="90000"/>
              </a:lnSpc>
              <a:spcBef>
                <a:spcPct val="20000"/>
              </a:spcBef>
              <a:buSzPct val="80000"/>
            </a:pPr>
            <a:r>
              <a:rPr lang="en-US" smtClean="0"/>
              <a:t>Third level</a:t>
            </a:r>
          </a:p>
          <a:p>
            <a:pPr marL="402873" lvl="3" indent="-402873" algn="l" defTabSz="913534" rtl="0" eaLnBrk="1" latinLnBrk="0" hangingPunct="1">
              <a:lnSpc>
                <a:spcPct val="90000"/>
              </a:lnSpc>
              <a:spcBef>
                <a:spcPct val="20000"/>
              </a:spcBef>
              <a:buSzPct val="80000"/>
            </a:pPr>
            <a:r>
              <a:rPr lang="en-US" smtClean="0"/>
              <a:t>Fourth level</a:t>
            </a:r>
          </a:p>
          <a:p>
            <a:pPr marL="402873" lvl="4" indent="-402873" algn="l" defTabSz="913534"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305529882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199"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199" dirty="0"/>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2613541128"/>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95" y="6372548"/>
            <a:ext cx="1681921" cy="195501"/>
          </a:xfrm>
          <a:prstGeom prst="rect">
            <a:avLst/>
          </a:prstGeom>
        </p:spPr>
      </p:pic>
    </p:spTree>
    <p:extLst>
      <p:ext uri="{BB962C8B-B14F-4D97-AF65-F5344CB8AC3E}">
        <p14:creationId xmlns:p14="http://schemas.microsoft.com/office/powerpoint/2010/main" val="479525201"/>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16" tIns="45659" rIns="91316" bIns="45659" numCol="1" spcCol="0" rtlCol="0" anchor="ctr" anchorCtr="0" compatLnSpc="1">
            <a:prstTxWarp prst="textNoShape">
              <a:avLst/>
            </a:prstTxWarp>
          </a:bodyPr>
          <a:lstStyle/>
          <a:p>
            <a:pPr algn="ctr" defTabSz="912960"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3534"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936"/>
            <a:ext cx="6945312" cy="1195359"/>
          </a:xfrm>
        </p:spPr>
        <p:txBody>
          <a:bodyPr lIns="137064" tIns="137064" anchor="ctr" anchorCtr="0"/>
          <a:lstStyle>
            <a:lvl1pPr marL="574152" indent="-570977">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756" indent="-342593">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3534" rtl="0" eaLnBrk="1" latinLnBrk="0" hangingPunct="1">
              <a:lnSpc>
                <a:spcPct val="90000"/>
              </a:lnSpc>
              <a:spcBef>
                <a:spcPts val="0"/>
              </a:spcBef>
              <a:spcAft>
                <a:spcPts val="900"/>
              </a:spcAft>
              <a:buSzPct val="80000"/>
            </a:pPr>
            <a:r>
              <a:rPr lang="en-US" smtClean="0"/>
              <a:t>Click to edit Master text styles</a:t>
            </a:r>
          </a:p>
          <a:p>
            <a:pPr marL="3175" lvl="1" indent="0" algn="l" defTabSz="913534"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20" tIns="41109" rIns="82220" bIns="41109" numCol="1" anchor="t" anchorCtr="0" compatLnSpc="1">
            <a:prstTxWarp prst="textNoShape">
              <a:avLst/>
            </a:prstTxWarp>
          </a:bodyPr>
          <a:lstStyle/>
          <a:p>
            <a:pPr defTabSz="1217882"/>
            <a:endParaRPr lang="en-US" sz="1600" dirty="0">
              <a:solidFill>
                <a:srgbClr val="292929"/>
              </a:solidFill>
            </a:endParaRPr>
          </a:p>
        </p:txBody>
      </p:sp>
    </p:spTree>
    <p:extLst>
      <p:ext uri="{BB962C8B-B14F-4D97-AF65-F5344CB8AC3E}">
        <p14:creationId xmlns:p14="http://schemas.microsoft.com/office/powerpoint/2010/main" val="2444958555"/>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534"/>
              <a:endParaRPr lang="en-US" sz="1866"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3534"/>
              <a:endParaRPr lang="en-US" sz="1866" dirty="0">
                <a:solidFill>
                  <a:srgbClr val="292929"/>
                </a:solidFill>
              </a:endParaRPr>
            </a:p>
          </p:txBody>
        </p:sp>
      </p:grpSp>
    </p:spTree>
    <p:extLst>
      <p:ext uri="{BB962C8B-B14F-4D97-AF65-F5344CB8AC3E}">
        <p14:creationId xmlns:p14="http://schemas.microsoft.com/office/powerpoint/2010/main" val="2231596290"/>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79"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52" tIns="45677" rIns="91352" bIns="45677" numCol="1" anchor="t" anchorCtr="0" compatLnSpc="1">
            <a:prstTxWarp prst="textNoShape">
              <a:avLst/>
            </a:prstTxWarp>
          </a:bodyPr>
          <a:lstStyle/>
          <a:p>
            <a:pPr defTabSz="913534"/>
            <a:endParaRPr lang="en-US" sz="1866" dirty="0">
              <a:solidFill>
                <a:srgbClr val="292929"/>
              </a:solidFill>
            </a:endParaRPr>
          </a:p>
        </p:txBody>
      </p:sp>
    </p:spTree>
    <p:extLst>
      <p:ext uri="{BB962C8B-B14F-4D97-AF65-F5344CB8AC3E}">
        <p14:creationId xmlns:p14="http://schemas.microsoft.com/office/powerpoint/2010/main" val="264418834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57"/>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3534"/>
              <a:endParaRPr lang="en-US" sz="1600" dirty="0">
                <a:solidFill>
                  <a:srgbClr val="292929"/>
                </a:solidFill>
              </a:endParaRPr>
            </a:p>
          </p:txBody>
        </p:sp>
      </p:grpSp>
    </p:spTree>
    <p:extLst>
      <p:ext uri="{BB962C8B-B14F-4D97-AF65-F5344CB8AC3E}">
        <p14:creationId xmlns:p14="http://schemas.microsoft.com/office/powerpoint/2010/main" val="1972586623"/>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20" tIns="41109" rIns="82220" bIns="41109" numCol="1" anchor="t" anchorCtr="0" compatLnSpc="1">
            <a:prstTxWarp prst="textNoShape">
              <a:avLst/>
            </a:prstTxWarp>
          </a:bodyPr>
          <a:lstStyle/>
          <a:p>
            <a:pPr defTabSz="913534"/>
            <a:endParaRPr lang="en-US" sz="1600" dirty="0">
              <a:solidFill>
                <a:srgbClr val="292929"/>
              </a:solidFill>
            </a:endParaRPr>
          </a:p>
        </p:txBody>
      </p:sp>
    </p:spTree>
    <p:extLst>
      <p:ext uri="{BB962C8B-B14F-4D97-AF65-F5344CB8AC3E}">
        <p14:creationId xmlns:p14="http://schemas.microsoft.com/office/powerpoint/2010/main" val="2332511534"/>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26"/>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98"/>
            <a:ext cx="4205289" cy="461665"/>
          </a:xfrm>
        </p:spPr>
        <p:txBody>
          <a:bodyPr>
            <a:noAutofit/>
          </a:bodyPr>
          <a:lstStyle>
            <a:lvl1pPr marL="0" indent="0" algn="l" defTabSz="913534"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6751" indent="0" algn="ctr">
              <a:buNone/>
              <a:defRPr>
                <a:solidFill>
                  <a:schemeClr val="tx1">
                    <a:tint val="75000"/>
                  </a:schemeClr>
                </a:solidFill>
              </a:defRPr>
            </a:lvl2pPr>
            <a:lvl3pPr marL="913534" indent="0" algn="ctr">
              <a:buNone/>
              <a:defRPr>
                <a:solidFill>
                  <a:schemeClr val="tx1">
                    <a:tint val="75000"/>
                  </a:schemeClr>
                </a:solidFill>
              </a:defRPr>
            </a:lvl3pPr>
            <a:lvl4pPr marL="1370296" indent="0" algn="ctr">
              <a:buNone/>
              <a:defRPr>
                <a:solidFill>
                  <a:schemeClr val="tx1">
                    <a:tint val="75000"/>
                  </a:schemeClr>
                </a:solidFill>
              </a:defRPr>
            </a:lvl4pPr>
            <a:lvl5pPr marL="1827070" indent="0" algn="ctr">
              <a:buNone/>
              <a:defRPr>
                <a:solidFill>
                  <a:schemeClr val="tx1">
                    <a:tint val="75000"/>
                  </a:schemeClr>
                </a:solidFill>
              </a:defRPr>
            </a:lvl5pPr>
            <a:lvl6pPr marL="2283821" indent="0" algn="ctr">
              <a:buNone/>
              <a:defRPr>
                <a:solidFill>
                  <a:schemeClr val="tx1">
                    <a:tint val="75000"/>
                  </a:schemeClr>
                </a:solidFill>
              </a:defRPr>
            </a:lvl6pPr>
            <a:lvl7pPr marL="2740599" indent="0" algn="ctr">
              <a:buNone/>
              <a:defRPr>
                <a:solidFill>
                  <a:schemeClr val="tx1">
                    <a:tint val="75000"/>
                  </a:schemeClr>
                </a:solidFill>
              </a:defRPr>
            </a:lvl7pPr>
            <a:lvl8pPr marL="3197366" indent="0" algn="ctr">
              <a:buNone/>
              <a:defRPr>
                <a:solidFill>
                  <a:schemeClr val="tx1">
                    <a:tint val="75000"/>
                  </a:schemeClr>
                </a:solidFill>
              </a:defRPr>
            </a:lvl8pPr>
            <a:lvl9pPr marL="36541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84"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534"/>
              <a:endParaRPr lang="en-US" sz="1866"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534"/>
              <a:endParaRPr lang="en-US" sz="1866" dirty="0">
                <a:solidFill>
                  <a:srgbClr val="292929"/>
                </a:solidFill>
              </a:endParaRPr>
            </a:p>
          </p:txBody>
        </p:sp>
      </p:grpSp>
    </p:spTree>
    <p:extLst>
      <p:ext uri="{BB962C8B-B14F-4D97-AF65-F5344CB8AC3E}">
        <p14:creationId xmlns:p14="http://schemas.microsoft.com/office/powerpoint/2010/main" val="589524691"/>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74"/>
            <a:ext cx="2506560" cy="291353"/>
          </a:xfrm>
          <a:prstGeom prst="rect">
            <a:avLst/>
          </a:prstGeom>
        </p:spPr>
      </p:pic>
    </p:spTree>
    <p:extLst>
      <p:ext uri="{BB962C8B-B14F-4D97-AF65-F5344CB8AC3E}">
        <p14:creationId xmlns:p14="http://schemas.microsoft.com/office/powerpoint/2010/main" val="1810605569"/>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00199"/>
          </a:xfrm>
          <a:prstGeom prst="rect">
            <a:avLst/>
          </a:prstGeom>
          <a:noFill/>
          <a:ln w="12700">
            <a:noFill/>
            <a:miter lim="800000"/>
            <a:headEnd type="none" w="sm" len="sm"/>
            <a:tailEnd type="none" w="sm" len="sm"/>
          </a:ln>
          <a:effectLst/>
        </p:spPr>
        <p:txBody>
          <a:bodyPr vert="horz" wrap="square" lIns="91338" tIns="45669" rIns="91338" bIns="45669" numCol="1" anchor="t" anchorCtr="0" compatLnSpc="1">
            <a:prstTxWarp prst="textNoShape">
              <a:avLst/>
            </a:prstTxWarp>
            <a:spAutoFit/>
          </a:bodyPr>
          <a:lstStyle/>
          <a:p>
            <a:pPr algn="ctr" defTabSz="913270"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2011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270"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91189563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80.xml"/><Relationship Id="rId13" Type="http://schemas.openxmlformats.org/officeDocument/2006/relationships/slideLayout" Target="../slideLayouts/slideLayout185.xml"/><Relationship Id="rId18" Type="http://schemas.openxmlformats.org/officeDocument/2006/relationships/slideLayout" Target="../slideLayouts/slideLayout190.xml"/><Relationship Id="rId26" Type="http://schemas.openxmlformats.org/officeDocument/2006/relationships/slideLayout" Target="../slideLayouts/slideLayout198.xml"/><Relationship Id="rId3" Type="http://schemas.openxmlformats.org/officeDocument/2006/relationships/slideLayout" Target="../slideLayouts/slideLayout175.xml"/><Relationship Id="rId21" Type="http://schemas.openxmlformats.org/officeDocument/2006/relationships/slideLayout" Target="../slideLayouts/slideLayout193.xml"/><Relationship Id="rId34" Type="http://schemas.openxmlformats.org/officeDocument/2006/relationships/slideLayout" Target="../slideLayouts/slideLayout206.xml"/><Relationship Id="rId7" Type="http://schemas.openxmlformats.org/officeDocument/2006/relationships/slideLayout" Target="../slideLayouts/slideLayout179.xml"/><Relationship Id="rId12" Type="http://schemas.openxmlformats.org/officeDocument/2006/relationships/slideLayout" Target="../slideLayouts/slideLayout184.xml"/><Relationship Id="rId17" Type="http://schemas.openxmlformats.org/officeDocument/2006/relationships/slideLayout" Target="../slideLayouts/slideLayout189.xml"/><Relationship Id="rId25" Type="http://schemas.openxmlformats.org/officeDocument/2006/relationships/slideLayout" Target="../slideLayouts/slideLayout197.xml"/><Relationship Id="rId33" Type="http://schemas.openxmlformats.org/officeDocument/2006/relationships/slideLayout" Target="../slideLayouts/slideLayout205.xml"/><Relationship Id="rId2" Type="http://schemas.openxmlformats.org/officeDocument/2006/relationships/slideLayout" Target="../slideLayouts/slideLayout174.xml"/><Relationship Id="rId16" Type="http://schemas.openxmlformats.org/officeDocument/2006/relationships/slideLayout" Target="../slideLayouts/slideLayout188.xml"/><Relationship Id="rId20" Type="http://schemas.openxmlformats.org/officeDocument/2006/relationships/slideLayout" Target="../slideLayouts/slideLayout192.xml"/><Relationship Id="rId29" Type="http://schemas.openxmlformats.org/officeDocument/2006/relationships/slideLayout" Target="../slideLayouts/slideLayout201.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24" Type="http://schemas.openxmlformats.org/officeDocument/2006/relationships/slideLayout" Target="../slideLayouts/slideLayout196.xml"/><Relationship Id="rId32" Type="http://schemas.openxmlformats.org/officeDocument/2006/relationships/slideLayout" Target="../slideLayouts/slideLayout204.xml"/><Relationship Id="rId5" Type="http://schemas.openxmlformats.org/officeDocument/2006/relationships/slideLayout" Target="../slideLayouts/slideLayout177.xml"/><Relationship Id="rId15" Type="http://schemas.openxmlformats.org/officeDocument/2006/relationships/slideLayout" Target="../slideLayouts/slideLayout187.xml"/><Relationship Id="rId23" Type="http://schemas.openxmlformats.org/officeDocument/2006/relationships/slideLayout" Target="../slideLayouts/slideLayout195.xml"/><Relationship Id="rId28" Type="http://schemas.openxmlformats.org/officeDocument/2006/relationships/slideLayout" Target="../slideLayouts/slideLayout200.xml"/><Relationship Id="rId36" Type="http://schemas.openxmlformats.org/officeDocument/2006/relationships/theme" Target="../theme/theme10.xml"/><Relationship Id="rId10" Type="http://schemas.openxmlformats.org/officeDocument/2006/relationships/slideLayout" Target="../slideLayouts/slideLayout182.xml"/><Relationship Id="rId19" Type="http://schemas.openxmlformats.org/officeDocument/2006/relationships/slideLayout" Target="../slideLayouts/slideLayout191.xml"/><Relationship Id="rId31" Type="http://schemas.openxmlformats.org/officeDocument/2006/relationships/slideLayout" Target="../slideLayouts/slideLayout203.xml"/><Relationship Id="rId4" Type="http://schemas.openxmlformats.org/officeDocument/2006/relationships/slideLayout" Target="../slideLayouts/slideLayout176.xml"/><Relationship Id="rId9" Type="http://schemas.openxmlformats.org/officeDocument/2006/relationships/slideLayout" Target="../slideLayouts/slideLayout181.xml"/><Relationship Id="rId14" Type="http://schemas.openxmlformats.org/officeDocument/2006/relationships/slideLayout" Target="../slideLayouts/slideLayout186.xml"/><Relationship Id="rId22" Type="http://schemas.openxmlformats.org/officeDocument/2006/relationships/slideLayout" Target="../slideLayouts/slideLayout194.xml"/><Relationship Id="rId27" Type="http://schemas.openxmlformats.org/officeDocument/2006/relationships/slideLayout" Target="../slideLayouts/slideLayout199.xml"/><Relationship Id="rId30" Type="http://schemas.openxmlformats.org/officeDocument/2006/relationships/slideLayout" Target="../slideLayouts/slideLayout202.xml"/><Relationship Id="rId35" Type="http://schemas.openxmlformats.org/officeDocument/2006/relationships/slideLayout" Target="../slideLayouts/slideLayout20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15.xml"/><Relationship Id="rId13" Type="http://schemas.openxmlformats.org/officeDocument/2006/relationships/slideLayout" Target="../slideLayouts/slideLayout220.xml"/><Relationship Id="rId18" Type="http://schemas.openxmlformats.org/officeDocument/2006/relationships/slideLayout" Target="../slideLayouts/slideLayout225.xml"/><Relationship Id="rId26" Type="http://schemas.openxmlformats.org/officeDocument/2006/relationships/slideLayout" Target="../slideLayouts/slideLayout233.xml"/><Relationship Id="rId3" Type="http://schemas.openxmlformats.org/officeDocument/2006/relationships/slideLayout" Target="../slideLayouts/slideLayout210.xml"/><Relationship Id="rId21" Type="http://schemas.openxmlformats.org/officeDocument/2006/relationships/slideLayout" Target="../slideLayouts/slideLayout228.xml"/><Relationship Id="rId34" Type="http://schemas.openxmlformats.org/officeDocument/2006/relationships/slideLayout" Target="../slideLayouts/slideLayout241.xml"/><Relationship Id="rId7" Type="http://schemas.openxmlformats.org/officeDocument/2006/relationships/slideLayout" Target="../slideLayouts/slideLayout214.xml"/><Relationship Id="rId12" Type="http://schemas.openxmlformats.org/officeDocument/2006/relationships/slideLayout" Target="../slideLayouts/slideLayout219.xml"/><Relationship Id="rId17" Type="http://schemas.openxmlformats.org/officeDocument/2006/relationships/slideLayout" Target="../slideLayouts/slideLayout224.xml"/><Relationship Id="rId25" Type="http://schemas.openxmlformats.org/officeDocument/2006/relationships/slideLayout" Target="../slideLayouts/slideLayout232.xml"/><Relationship Id="rId33" Type="http://schemas.openxmlformats.org/officeDocument/2006/relationships/slideLayout" Target="../slideLayouts/slideLayout240.xml"/><Relationship Id="rId2" Type="http://schemas.openxmlformats.org/officeDocument/2006/relationships/slideLayout" Target="../slideLayouts/slideLayout209.xml"/><Relationship Id="rId16" Type="http://schemas.openxmlformats.org/officeDocument/2006/relationships/slideLayout" Target="../slideLayouts/slideLayout223.xml"/><Relationship Id="rId20" Type="http://schemas.openxmlformats.org/officeDocument/2006/relationships/slideLayout" Target="../slideLayouts/slideLayout227.xml"/><Relationship Id="rId29" Type="http://schemas.openxmlformats.org/officeDocument/2006/relationships/slideLayout" Target="../slideLayouts/slideLayout236.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slideLayout" Target="../slideLayouts/slideLayout218.xml"/><Relationship Id="rId24" Type="http://schemas.openxmlformats.org/officeDocument/2006/relationships/slideLayout" Target="../slideLayouts/slideLayout231.xml"/><Relationship Id="rId32" Type="http://schemas.openxmlformats.org/officeDocument/2006/relationships/slideLayout" Target="../slideLayouts/slideLayout239.xml"/><Relationship Id="rId5" Type="http://schemas.openxmlformats.org/officeDocument/2006/relationships/slideLayout" Target="../slideLayouts/slideLayout212.xml"/><Relationship Id="rId15" Type="http://schemas.openxmlformats.org/officeDocument/2006/relationships/slideLayout" Target="../slideLayouts/slideLayout222.xml"/><Relationship Id="rId23" Type="http://schemas.openxmlformats.org/officeDocument/2006/relationships/slideLayout" Target="../slideLayouts/slideLayout230.xml"/><Relationship Id="rId28" Type="http://schemas.openxmlformats.org/officeDocument/2006/relationships/slideLayout" Target="../slideLayouts/slideLayout235.xml"/><Relationship Id="rId36" Type="http://schemas.openxmlformats.org/officeDocument/2006/relationships/theme" Target="../theme/theme11.xml"/><Relationship Id="rId10" Type="http://schemas.openxmlformats.org/officeDocument/2006/relationships/slideLayout" Target="../slideLayouts/slideLayout217.xml"/><Relationship Id="rId19" Type="http://schemas.openxmlformats.org/officeDocument/2006/relationships/slideLayout" Target="../slideLayouts/slideLayout226.xml"/><Relationship Id="rId31" Type="http://schemas.openxmlformats.org/officeDocument/2006/relationships/slideLayout" Target="../slideLayouts/slideLayout238.xml"/><Relationship Id="rId4" Type="http://schemas.openxmlformats.org/officeDocument/2006/relationships/slideLayout" Target="../slideLayouts/slideLayout211.xml"/><Relationship Id="rId9" Type="http://schemas.openxmlformats.org/officeDocument/2006/relationships/slideLayout" Target="../slideLayouts/slideLayout216.xml"/><Relationship Id="rId14" Type="http://schemas.openxmlformats.org/officeDocument/2006/relationships/slideLayout" Target="../slideLayouts/slideLayout221.xml"/><Relationship Id="rId22" Type="http://schemas.openxmlformats.org/officeDocument/2006/relationships/slideLayout" Target="../slideLayouts/slideLayout229.xml"/><Relationship Id="rId27" Type="http://schemas.openxmlformats.org/officeDocument/2006/relationships/slideLayout" Target="../slideLayouts/slideLayout234.xml"/><Relationship Id="rId30" Type="http://schemas.openxmlformats.org/officeDocument/2006/relationships/slideLayout" Target="../slideLayouts/slideLayout237.xml"/><Relationship Id="rId35" Type="http://schemas.openxmlformats.org/officeDocument/2006/relationships/slideLayout" Target="../slideLayouts/slideLayout24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theme" Target="../theme/theme3.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19" Type="http://schemas.openxmlformats.org/officeDocument/2006/relationships/theme" Target="../theme/theme4.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slideLayout" Target="../slideLayouts/slideLayout79.xml"/><Relationship Id="rId3" Type="http://schemas.openxmlformats.org/officeDocument/2006/relationships/slideLayout" Target="../slideLayouts/slideLayout64.xml"/><Relationship Id="rId21" Type="http://schemas.openxmlformats.org/officeDocument/2006/relationships/slideLayout" Target="../slideLayouts/slideLayout82.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0" Type="http://schemas.openxmlformats.org/officeDocument/2006/relationships/slideLayout" Target="../slideLayouts/slideLayout81.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24" Type="http://schemas.openxmlformats.org/officeDocument/2006/relationships/theme" Target="../theme/theme5.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23" Type="http://schemas.openxmlformats.org/officeDocument/2006/relationships/slideLayout" Target="../slideLayouts/slideLayout84.xml"/><Relationship Id="rId10" Type="http://schemas.openxmlformats.org/officeDocument/2006/relationships/slideLayout" Target="../slideLayouts/slideLayout71.xml"/><Relationship Id="rId19" Type="http://schemas.openxmlformats.org/officeDocument/2006/relationships/slideLayout" Target="../slideLayouts/slideLayout80.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 Id="rId22" Type="http://schemas.openxmlformats.org/officeDocument/2006/relationships/slideLayout" Target="../slideLayouts/slideLayout8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slideLayout" Target="../slideLayouts/slideLayout10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10" Type="http://schemas.openxmlformats.org/officeDocument/2006/relationships/slideLayout" Target="../slideLayouts/slideLayout94.xml"/><Relationship Id="rId19" Type="http://schemas.openxmlformats.org/officeDocument/2006/relationships/theme" Target="../theme/theme6.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 Type="http://schemas.openxmlformats.org/officeDocument/2006/relationships/slideLayout" Target="../slideLayouts/slideLayout105.xml"/><Relationship Id="rId21" Type="http://schemas.openxmlformats.org/officeDocument/2006/relationships/slideLayout" Target="../slideLayouts/slideLayout123.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slideLayout" Target="../slideLayouts/slideLayout122.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23" Type="http://schemas.openxmlformats.org/officeDocument/2006/relationships/theme" Target="../theme/theme7.xml"/><Relationship Id="rId10" Type="http://schemas.openxmlformats.org/officeDocument/2006/relationships/slideLayout" Target="../slideLayouts/slideLayout112.xml"/><Relationship Id="rId19" Type="http://schemas.openxmlformats.org/officeDocument/2006/relationships/slideLayout" Target="../slideLayouts/slideLayout121.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 Id="rId22" Type="http://schemas.openxmlformats.org/officeDocument/2006/relationships/slideLayout" Target="../slideLayouts/slideLayout12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slideLayout" Target="../slideLayouts/slideLayout137.xml"/><Relationship Id="rId18" Type="http://schemas.openxmlformats.org/officeDocument/2006/relationships/slideLayout" Target="../slideLayouts/slideLayout142.xml"/><Relationship Id="rId26" Type="http://schemas.openxmlformats.org/officeDocument/2006/relationships/slideLayout" Target="../slideLayouts/slideLayout150.xml"/><Relationship Id="rId3" Type="http://schemas.openxmlformats.org/officeDocument/2006/relationships/slideLayout" Target="../slideLayouts/slideLayout127.xml"/><Relationship Id="rId21" Type="http://schemas.openxmlformats.org/officeDocument/2006/relationships/slideLayout" Target="../slideLayouts/slideLayout145.xml"/><Relationship Id="rId7" Type="http://schemas.openxmlformats.org/officeDocument/2006/relationships/slideLayout" Target="../slideLayouts/slideLayout131.xml"/><Relationship Id="rId12" Type="http://schemas.openxmlformats.org/officeDocument/2006/relationships/slideLayout" Target="../slideLayouts/slideLayout136.xml"/><Relationship Id="rId17" Type="http://schemas.openxmlformats.org/officeDocument/2006/relationships/slideLayout" Target="../slideLayouts/slideLayout141.xml"/><Relationship Id="rId25" Type="http://schemas.openxmlformats.org/officeDocument/2006/relationships/slideLayout" Target="../slideLayouts/slideLayout149.xml"/><Relationship Id="rId2" Type="http://schemas.openxmlformats.org/officeDocument/2006/relationships/slideLayout" Target="../slideLayouts/slideLayout126.xml"/><Relationship Id="rId16" Type="http://schemas.openxmlformats.org/officeDocument/2006/relationships/slideLayout" Target="../slideLayouts/slideLayout140.xml"/><Relationship Id="rId20" Type="http://schemas.openxmlformats.org/officeDocument/2006/relationships/slideLayout" Target="../slideLayouts/slideLayout144.xml"/><Relationship Id="rId29" Type="http://schemas.openxmlformats.org/officeDocument/2006/relationships/theme" Target="../theme/theme8.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24" Type="http://schemas.openxmlformats.org/officeDocument/2006/relationships/slideLayout" Target="../slideLayouts/slideLayout148.xml"/><Relationship Id="rId5" Type="http://schemas.openxmlformats.org/officeDocument/2006/relationships/slideLayout" Target="../slideLayouts/slideLayout129.xml"/><Relationship Id="rId15" Type="http://schemas.openxmlformats.org/officeDocument/2006/relationships/slideLayout" Target="../slideLayouts/slideLayout139.xml"/><Relationship Id="rId23" Type="http://schemas.openxmlformats.org/officeDocument/2006/relationships/slideLayout" Target="../slideLayouts/slideLayout147.xml"/><Relationship Id="rId28" Type="http://schemas.openxmlformats.org/officeDocument/2006/relationships/slideLayout" Target="../slideLayouts/slideLayout152.xml"/><Relationship Id="rId10" Type="http://schemas.openxmlformats.org/officeDocument/2006/relationships/slideLayout" Target="../slideLayouts/slideLayout134.xml"/><Relationship Id="rId19" Type="http://schemas.openxmlformats.org/officeDocument/2006/relationships/slideLayout" Target="../slideLayouts/slideLayout143.xml"/><Relationship Id="rId4" Type="http://schemas.openxmlformats.org/officeDocument/2006/relationships/slideLayout" Target="../slideLayouts/slideLayout128.xml"/><Relationship Id="rId9" Type="http://schemas.openxmlformats.org/officeDocument/2006/relationships/slideLayout" Target="../slideLayouts/slideLayout133.xml"/><Relationship Id="rId14" Type="http://schemas.openxmlformats.org/officeDocument/2006/relationships/slideLayout" Target="../slideLayouts/slideLayout138.xml"/><Relationship Id="rId22" Type="http://schemas.openxmlformats.org/officeDocument/2006/relationships/slideLayout" Target="../slideLayouts/slideLayout146.xml"/><Relationship Id="rId27" Type="http://schemas.openxmlformats.org/officeDocument/2006/relationships/slideLayout" Target="../slideLayouts/slideLayout15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slideLayout" Target="../slideLayouts/slideLayout165.xml"/><Relationship Id="rId18" Type="http://schemas.openxmlformats.org/officeDocument/2006/relationships/slideLayout" Target="../slideLayouts/slideLayout170.xml"/><Relationship Id="rId3" Type="http://schemas.openxmlformats.org/officeDocument/2006/relationships/slideLayout" Target="../slideLayouts/slideLayout155.xml"/><Relationship Id="rId21" Type="http://schemas.openxmlformats.org/officeDocument/2006/relationships/theme" Target="../theme/theme9.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17" Type="http://schemas.openxmlformats.org/officeDocument/2006/relationships/slideLayout" Target="../slideLayouts/slideLayout169.xml"/><Relationship Id="rId2" Type="http://schemas.openxmlformats.org/officeDocument/2006/relationships/slideLayout" Target="../slideLayouts/slideLayout154.xml"/><Relationship Id="rId16" Type="http://schemas.openxmlformats.org/officeDocument/2006/relationships/slideLayout" Target="../slideLayouts/slideLayout168.xml"/><Relationship Id="rId20" Type="http://schemas.openxmlformats.org/officeDocument/2006/relationships/slideLayout" Target="../slideLayouts/slideLayout172.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5" Type="http://schemas.openxmlformats.org/officeDocument/2006/relationships/slideLayout" Target="../slideLayouts/slideLayout167.xml"/><Relationship Id="rId10" Type="http://schemas.openxmlformats.org/officeDocument/2006/relationships/slideLayout" Target="../slideLayouts/slideLayout162.xml"/><Relationship Id="rId19" Type="http://schemas.openxmlformats.org/officeDocument/2006/relationships/slideLayout" Target="../slideLayouts/slideLayout171.xml"/><Relationship Id="rId4" Type="http://schemas.openxmlformats.org/officeDocument/2006/relationships/slideLayout" Target="../slideLayouts/slideLayout156.xml"/><Relationship Id="rId9" Type="http://schemas.openxmlformats.org/officeDocument/2006/relationships/slideLayout" Target="../slideLayouts/slideLayout161.xml"/><Relationship Id="rId14" Type="http://schemas.openxmlformats.org/officeDocument/2006/relationships/slideLayout" Target="../slideLayouts/slideLayout1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6" r:id="rId20"/>
    <p:sldLayoutId id="2147483707" r:id="rId21"/>
    <p:sldLayoutId id="2147483710" r:id="rId22"/>
    <p:sldLayoutId id="2147483816" r:id="rId23"/>
    <p:sldLayoutId id="2147483868" r:id="rId24"/>
  </p:sldLayoutIdLst>
  <p:transition>
    <p:fade/>
  </p:transition>
  <p:timing>
    <p:tnLst>
      <p:par>
        <p:cTn id="1" dur="indefinite" restart="never" nodeType="tmRoot"/>
      </p:par>
    </p:tnLst>
  </p:timing>
  <p:txStyles>
    <p:titleStyle>
      <a:lvl1pPr algn="l" defTabSz="914029"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01" indent="-460201" algn="l" defTabSz="914029"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349" indent="-395147" algn="l" defTabSz="914029"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429" indent="-403081" algn="l" defTabSz="914029"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368" indent="-34594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804" indent="-33642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582"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91"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607"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19"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9" rtl="0" eaLnBrk="1" latinLnBrk="0" hangingPunct="1">
        <a:defRPr sz="1866" kern="1200">
          <a:solidFill>
            <a:schemeClr val="tx1"/>
          </a:solidFill>
          <a:latin typeface="+mn-lt"/>
          <a:ea typeface="+mn-ea"/>
          <a:cs typeface="+mn-cs"/>
        </a:defRPr>
      </a:lvl1pPr>
      <a:lvl2pPr marL="457011" algn="l" defTabSz="914029" rtl="0" eaLnBrk="1" latinLnBrk="0" hangingPunct="1">
        <a:defRPr sz="1866" kern="1200">
          <a:solidFill>
            <a:schemeClr val="tx1"/>
          </a:solidFill>
          <a:latin typeface="+mn-lt"/>
          <a:ea typeface="+mn-ea"/>
          <a:cs typeface="+mn-cs"/>
        </a:defRPr>
      </a:lvl2pPr>
      <a:lvl3pPr marL="914029" algn="l" defTabSz="914029" rtl="0" eaLnBrk="1" latinLnBrk="0" hangingPunct="1">
        <a:defRPr sz="1866" kern="1200">
          <a:solidFill>
            <a:schemeClr val="tx1"/>
          </a:solidFill>
          <a:latin typeface="+mn-lt"/>
          <a:ea typeface="+mn-ea"/>
          <a:cs typeface="+mn-cs"/>
        </a:defRPr>
      </a:lvl3pPr>
      <a:lvl4pPr marL="1371041" algn="l" defTabSz="914029" rtl="0" eaLnBrk="1" latinLnBrk="0" hangingPunct="1">
        <a:defRPr sz="1866" kern="1200">
          <a:solidFill>
            <a:schemeClr val="tx1"/>
          </a:solidFill>
          <a:latin typeface="+mn-lt"/>
          <a:ea typeface="+mn-ea"/>
          <a:cs typeface="+mn-cs"/>
        </a:defRPr>
      </a:lvl4pPr>
      <a:lvl5pPr marL="1828058" algn="l" defTabSz="914029" rtl="0" eaLnBrk="1" latinLnBrk="0" hangingPunct="1">
        <a:defRPr sz="1866" kern="1200">
          <a:solidFill>
            <a:schemeClr val="tx1"/>
          </a:solidFill>
          <a:latin typeface="+mn-lt"/>
          <a:ea typeface="+mn-ea"/>
          <a:cs typeface="+mn-cs"/>
        </a:defRPr>
      </a:lvl5pPr>
      <a:lvl6pPr marL="2285066" algn="l" defTabSz="914029" rtl="0" eaLnBrk="1" latinLnBrk="0" hangingPunct="1">
        <a:defRPr sz="1866" kern="1200">
          <a:solidFill>
            <a:schemeClr val="tx1"/>
          </a:solidFill>
          <a:latin typeface="+mn-lt"/>
          <a:ea typeface="+mn-ea"/>
          <a:cs typeface="+mn-cs"/>
        </a:defRPr>
      </a:lvl6pPr>
      <a:lvl7pPr marL="2742085" algn="l" defTabSz="914029" rtl="0" eaLnBrk="1" latinLnBrk="0" hangingPunct="1">
        <a:defRPr sz="1866" kern="1200">
          <a:solidFill>
            <a:schemeClr val="tx1"/>
          </a:solidFill>
          <a:latin typeface="+mn-lt"/>
          <a:ea typeface="+mn-ea"/>
          <a:cs typeface="+mn-cs"/>
        </a:defRPr>
      </a:lvl7pPr>
      <a:lvl8pPr marL="3199099" algn="l" defTabSz="914029" rtl="0" eaLnBrk="1" latinLnBrk="0" hangingPunct="1">
        <a:defRPr sz="1866" kern="1200">
          <a:solidFill>
            <a:schemeClr val="tx1"/>
          </a:solidFill>
          <a:latin typeface="+mn-lt"/>
          <a:ea typeface="+mn-ea"/>
          <a:cs typeface="+mn-cs"/>
        </a:defRPr>
      </a:lvl8pPr>
      <a:lvl9pPr marL="3656114" algn="l" defTabSz="914029" rtl="0" eaLnBrk="1" latinLnBrk="0" hangingPunct="1">
        <a:defRPr sz="1866"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71" y="289513"/>
            <a:ext cx="11652805" cy="899665"/>
          </a:xfrm>
          <a:prstGeom prst="rect">
            <a:avLst/>
          </a:prstGeom>
        </p:spPr>
        <p:txBody>
          <a:bodyPr vert="horz" wrap="square" lIns="146286" tIns="91429" rIns="146286" bIns="9142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171" y="1189179"/>
            <a:ext cx="11650485" cy="2102939"/>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8705777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 id="2147483883" r:id="rId14"/>
    <p:sldLayoutId id="2147483884" r:id="rId15"/>
    <p:sldLayoutId id="2147483885" r:id="rId16"/>
    <p:sldLayoutId id="2147483886" r:id="rId17"/>
    <p:sldLayoutId id="2147483887" r:id="rId18"/>
    <p:sldLayoutId id="2147483888" r:id="rId19"/>
    <p:sldLayoutId id="2147483889" r:id="rId20"/>
    <p:sldLayoutId id="2147483890" r:id="rId21"/>
    <p:sldLayoutId id="2147483891" r:id="rId22"/>
    <p:sldLayoutId id="2147483892" r:id="rId23"/>
    <p:sldLayoutId id="2147483893" r:id="rId24"/>
    <p:sldLayoutId id="2147483894" r:id="rId25"/>
    <p:sldLayoutId id="2147483895" r:id="rId26"/>
    <p:sldLayoutId id="2147483896" r:id="rId27"/>
    <p:sldLayoutId id="2147483897" r:id="rId28"/>
    <p:sldLayoutId id="2147483898" r:id="rId29"/>
    <p:sldLayoutId id="2147483899" r:id="rId30"/>
    <p:sldLayoutId id="2147483900" r:id="rId31"/>
    <p:sldLayoutId id="2147483901" r:id="rId32"/>
    <p:sldLayoutId id="2147483902" r:id="rId33"/>
    <p:sldLayoutId id="2147483903" r:id="rId34"/>
    <p:sldLayoutId id="2147483904" r:id="rId35"/>
  </p:sldLayoutIdLst>
  <p:transition>
    <p:fade/>
  </p:transition>
  <p:timing>
    <p:tnLst>
      <p:par>
        <p:cTn id="1" dur="indefinite" restart="never" nodeType="tmRoot"/>
      </p:par>
    </p:tnLst>
  </p:timing>
  <p:txStyles>
    <p:titleStyle>
      <a:lvl1pPr algn="l" defTabSz="913835" rtl="0" eaLnBrk="1" latinLnBrk="0" hangingPunct="1">
        <a:lnSpc>
          <a:spcPct val="90000"/>
        </a:lnSpc>
        <a:spcBef>
          <a:spcPct val="0"/>
        </a:spcBef>
        <a:buNone/>
        <a:defRPr lang="en-US" sz="5292"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5949" marR="0" indent="-335949" algn="l" defTabSz="913835" rtl="0" eaLnBrk="1" fontAlgn="auto" latinLnBrk="0" hangingPunct="1">
        <a:lnSpc>
          <a:spcPct val="90000"/>
        </a:lnSpc>
        <a:spcBef>
          <a:spcPct val="20000"/>
        </a:spcBef>
        <a:spcAft>
          <a:spcPts val="0"/>
        </a:spcAft>
        <a:buClrTx/>
        <a:buSzPct val="90000"/>
        <a:buFont typeface="Arial" pitchFamily="34" charset="0"/>
        <a:buChar char="•"/>
        <a:tabLst/>
        <a:defRPr sz="3822" kern="1200" spc="0" baseline="0">
          <a:gradFill>
            <a:gsLst>
              <a:gs pos="1250">
                <a:schemeClr val="tx1"/>
              </a:gs>
              <a:gs pos="100000">
                <a:schemeClr val="tx1"/>
              </a:gs>
            </a:gsLst>
            <a:lin ang="5400000" scaled="0"/>
          </a:gradFill>
          <a:latin typeface="+mj-lt"/>
          <a:ea typeface="+mn-ea"/>
          <a:cs typeface="+mn-cs"/>
        </a:defRPr>
      </a:lvl1pPr>
      <a:lvl2pPr marL="572358" marR="0" indent="-236409" algn="l" defTabSz="913835" rtl="0" eaLnBrk="1" fontAlgn="auto" latinLnBrk="0" hangingPunct="1">
        <a:lnSpc>
          <a:spcPct val="90000"/>
        </a:lnSpc>
        <a:spcBef>
          <a:spcPct val="20000"/>
        </a:spcBef>
        <a:spcAft>
          <a:spcPts val="0"/>
        </a:spcAft>
        <a:buClrTx/>
        <a:buSzPct val="90000"/>
        <a:buFont typeface="Arial" pitchFamily="34" charset="0"/>
        <a:buChar char="•"/>
        <a:tabLst/>
        <a:defRPr sz="2351" kern="1200" spc="0" baseline="0">
          <a:gradFill>
            <a:gsLst>
              <a:gs pos="1250">
                <a:schemeClr val="tx1"/>
              </a:gs>
              <a:gs pos="100000">
                <a:schemeClr val="tx1"/>
              </a:gs>
            </a:gsLst>
            <a:lin ang="5400000" scaled="0"/>
          </a:gradFill>
          <a:latin typeface="+mn-lt"/>
          <a:ea typeface="+mn-ea"/>
          <a:cs typeface="+mn-cs"/>
        </a:defRPr>
      </a:lvl2pPr>
      <a:lvl3pPr marL="783883" marR="0" indent="-223967" algn="l" defTabSz="913835" rtl="0" eaLnBrk="1" fontAlgn="auto" latinLnBrk="0" hangingPunct="1">
        <a:lnSpc>
          <a:spcPct val="90000"/>
        </a:lnSpc>
        <a:spcBef>
          <a:spcPct val="20000"/>
        </a:spcBef>
        <a:spcAft>
          <a:spcPts val="0"/>
        </a:spcAft>
        <a:buClrTx/>
        <a:buSzPct val="90000"/>
        <a:buFont typeface="Arial" pitchFamily="34" charset="0"/>
        <a:buChar char="•"/>
        <a:tabLst/>
        <a:defRPr sz="1960" kern="1200" spc="0" baseline="0">
          <a:gradFill>
            <a:gsLst>
              <a:gs pos="1250">
                <a:schemeClr val="tx1"/>
              </a:gs>
              <a:gs pos="100000">
                <a:schemeClr val="tx1"/>
              </a:gs>
            </a:gsLst>
            <a:lin ang="5400000" scaled="0"/>
          </a:gradFill>
          <a:latin typeface="+mn-lt"/>
          <a:ea typeface="+mn-ea"/>
          <a:cs typeface="+mn-cs"/>
        </a:defRPr>
      </a:lvl3pPr>
      <a:lvl4pPr marL="1007847" marR="0" indent="-223967" algn="l" defTabSz="913835"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4pPr>
      <a:lvl5pPr marL="1231815" marR="0" indent="-223967" algn="l" defTabSz="913835"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5pPr>
      <a:lvl6pPr marL="2513045" indent="-228459" algn="l" defTabSz="913835"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69964" indent="-228459" algn="l" defTabSz="913835"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6882" indent="-228459" algn="l" defTabSz="913835"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3799" indent="-228459" algn="l" defTabSz="913835"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3835" rtl="0" eaLnBrk="1" latinLnBrk="0" hangingPunct="1">
        <a:defRPr sz="1764" kern="1200">
          <a:solidFill>
            <a:schemeClr val="tx1"/>
          </a:solidFill>
          <a:latin typeface="+mn-lt"/>
          <a:ea typeface="+mn-ea"/>
          <a:cs typeface="+mn-cs"/>
        </a:defRPr>
      </a:lvl1pPr>
      <a:lvl2pPr marL="456916" algn="l" defTabSz="913835" rtl="0" eaLnBrk="1" latinLnBrk="0" hangingPunct="1">
        <a:defRPr sz="1764" kern="1200">
          <a:solidFill>
            <a:schemeClr val="tx1"/>
          </a:solidFill>
          <a:latin typeface="+mn-lt"/>
          <a:ea typeface="+mn-ea"/>
          <a:cs typeface="+mn-cs"/>
        </a:defRPr>
      </a:lvl2pPr>
      <a:lvl3pPr marL="913835" algn="l" defTabSz="913835" rtl="0" eaLnBrk="1" latinLnBrk="0" hangingPunct="1">
        <a:defRPr sz="1764" kern="1200">
          <a:solidFill>
            <a:schemeClr val="tx1"/>
          </a:solidFill>
          <a:latin typeface="+mn-lt"/>
          <a:ea typeface="+mn-ea"/>
          <a:cs typeface="+mn-cs"/>
        </a:defRPr>
      </a:lvl3pPr>
      <a:lvl4pPr marL="1370752" algn="l" defTabSz="913835" rtl="0" eaLnBrk="1" latinLnBrk="0" hangingPunct="1">
        <a:defRPr sz="1764" kern="1200">
          <a:solidFill>
            <a:schemeClr val="tx1"/>
          </a:solidFill>
          <a:latin typeface="+mn-lt"/>
          <a:ea typeface="+mn-ea"/>
          <a:cs typeface="+mn-cs"/>
        </a:defRPr>
      </a:lvl4pPr>
      <a:lvl5pPr marL="1827670" algn="l" defTabSz="913835" rtl="0" eaLnBrk="1" latinLnBrk="0" hangingPunct="1">
        <a:defRPr sz="1764" kern="1200">
          <a:solidFill>
            <a:schemeClr val="tx1"/>
          </a:solidFill>
          <a:latin typeface="+mn-lt"/>
          <a:ea typeface="+mn-ea"/>
          <a:cs typeface="+mn-cs"/>
        </a:defRPr>
      </a:lvl5pPr>
      <a:lvl6pPr marL="2284589" algn="l" defTabSz="913835" rtl="0" eaLnBrk="1" latinLnBrk="0" hangingPunct="1">
        <a:defRPr sz="1764" kern="1200">
          <a:solidFill>
            <a:schemeClr val="tx1"/>
          </a:solidFill>
          <a:latin typeface="+mn-lt"/>
          <a:ea typeface="+mn-ea"/>
          <a:cs typeface="+mn-cs"/>
        </a:defRPr>
      </a:lvl6pPr>
      <a:lvl7pPr marL="2741505" algn="l" defTabSz="913835" rtl="0" eaLnBrk="1" latinLnBrk="0" hangingPunct="1">
        <a:defRPr sz="1764" kern="1200">
          <a:solidFill>
            <a:schemeClr val="tx1"/>
          </a:solidFill>
          <a:latin typeface="+mn-lt"/>
          <a:ea typeface="+mn-ea"/>
          <a:cs typeface="+mn-cs"/>
        </a:defRPr>
      </a:lvl7pPr>
      <a:lvl8pPr marL="3198423" algn="l" defTabSz="913835" rtl="0" eaLnBrk="1" latinLnBrk="0" hangingPunct="1">
        <a:defRPr sz="1764" kern="1200">
          <a:solidFill>
            <a:schemeClr val="tx1"/>
          </a:solidFill>
          <a:latin typeface="+mn-lt"/>
          <a:ea typeface="+mn-ea"/>
          <a:cs typeface="+mn-cs"/>
        </a:defRPr>
      </a:lvl8pPr>
      <a:lvl9pPr marL="3655341" algn="l" defTabSz="913835" rtl="0" eaLnBrk="1" latinLnBrk="0" hangingPunct="1">
        <a:defRPr sz="1764"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70" y="289512"/>
            <a:ext cx="11652805" cy="899665"/>
          </a:xfrm>
          <a:prstGeom prst="rect">
            <a:avLst/>
          </a:prstGeom>
        </p:spPr>
        <p:txBody>
          <a:bodyPr vert="horz" wrap="square" lIns="146286" tIns="91429" rIns="146286" bIns="9142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171" y="1189179"/>
            <a:ext cx="11650485" cy="2052030"/>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3659687"/>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 id="2147483918" r:id="rId13"/>
    <p:sldLayoutId id="2147483919" r:id="rId14"/>
    <p:sldLayoutId id="2147483920" r:id="rId15"/>
    <p:sldLayoutId id="2147483921" r:id="rId16"/>
    <p:sldLayoutId id="2147483922" r:id="rId17"/>
    <p:sldLayoutId id="2147483923" r:id="rId18"/>
    <p:sldLayoutId id="2147483924" r:id="rId19"/>
    <p:sldLayoutId id="2147483925" r:id="rId20"/>
    <p:sldLayoutId id="2147483926" r:id="rId21"/>
    <p:sldLayoutId id="2147483927" r:id="rId22"/>
    <p:sldLayoutId id="2147483928" r:id="rId23"/>
    <p:sldLayoutId id="2147483929" r:id="rId24"/>
    <p:sldLayoutId id="2147483930" r:id="rId25"/>
    <p:sldLayoutId id="2147483931" r:id="rId26"/>
    <p:sldLayoutId id="2147483932" r:id="rId27"/>
    <p:sldLayoutId id="2147483933" r:id="rId28"/>
    <p:sldLayoutId id="2147483934" r:id="rId29"/>
    <p:sldLayoutId id="2147483935" r:id="rId30"/>
    <p:sldLayoutId id="2147483936" r:id="rId31"/>
    <p:sldLayoutId id="2147483937" r:id="rId32"/>
    <p:sldLayoutId id="2147483938" r:id="rId33"/>
    <p:sldLayoutId id="2147483939" r:id="rId34"/>
    <p:sldLayoutId id="2147483940" r:id="rId35"/>
  </p:sldLayoutIdLst>
  <p:transition>
    <p:fade/>
  </p:transition>
  <p:timing>
    <p:tnLst>
      <p:par>
        <p:cTn id="1" dur="indefinite" restart="never" nodeType="tmRoot"/>
      </p:par>
    </p:tnLst>
  </p:timing>
  <p:txStyles>
    <p:title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33" marR="0" indent="-336033" algn="l" defTabSz="914064" rtl="0" eaLnBrk="1" fontAlgn="auto" latinLnBrk="0" hangingPunct="1">
        <a:lnSpc>
          <a:spcPct val="90000"/>
        </a:lnSpc>
        <a:spcBef>
          <a:spcPct val="20000"/>
        </a:spcBef>
        <a:spcAft>
          <a:spcPts val="0"/>
        </a:spcAft>
        <a:buClrTx/>
        <a:buSzPct val="90000"/>
        <a:buFont typeface="Arial" pitchFamily="34" charset="0"/>
        <a:buChar char="•"/>
        <a:tabLst/>
        <a:defRPr sz="3822" kern="1200" spc="0" baseline="0">
          <a:gradFill>
            <a:gsLst>
              <a:gs pos="1250">
                <a:schemeClr val="tx1"/>
              </a:gs>
              <a:gs pos="100000">
                <a:schemeClr val="tx1"/>
              </a:gs>
            </a:gsLst>
            <a:lin ang="5400000" scaled="0"/>
          </a:gradFill>
          <a:latin typeface="+mj-lt"/>
          <a:ea typeface="+mn-ea"/>
          <a:cs typeface="+mn-cs"/>
        </a:defRPr>
      </a:lvl1pPr>
      <a:lvl2pPr marL="572501" marR="0" indent="-236468" algn="l" defTabSz="914064" rtl="0" eaLnBrk="1" fontAlgn="auto" latinLnBrk="0" hangingPunct="1">
        <a:lnSpc>
          <a:spcPct val="90000"/>
        </a:lnSpc>
        <a:spcBef>
          <a:spcPct val="20000"/>
        </a:spcBef>
        <a:spcAft>
          <a:spcPts val="0"/>
        </a:spcAft>
        <a:buClrTx/>
        <a:buSzPct val="90000"/>
        <a:buFont typeface="Arial" pitchFamily="34" charset="0"/>
        <a:buChar char="•"/>
        <a:tabLst/>
        <a:defRPr sz="2352" kern="1200" spc="0" baseline="0">
          <a:gradFill>
            <a:gsLst>
              <a:gs pos="1250">
                <a:schemeClr val="tx1"/>
              </a:gs>
              <a:gs pos="100000">
                <a:schemeClr val="tx1"/>
              </a:gs>
            </a:gsLst>
            <a:lin ang="5400000" scaled="0"/>
          </a:gradFill>
          <a:latin typeface="+mn-lt"/>
          <a:ea typeface="+mn-ea"/>
          <a:cs typeface="+mn-cs"/>
        </a:defRPr>
      </a:lvl2pPr>
      <a:lvl3pPr marL="784078"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960" kern="1200" spc="0" baseline="0">
          <a:gradFill>
            <a:gsLst>
              <a:gs pos="1250">
                <a:schemeClr val="tx1"/>
              </a:gs>
              <a:gs pos="100000">
                <a:schemeClr val="tx1"/>
              </a:gs>
            </a:gsLst>
            <a:lin ang="5400000" scaled="0"/>
          </a:gradFill>
          <a:latin typeface="+mn-lt"/>
          <a:ea typeface="+mn-ea"/>
          <a:cs typeface="+mn-cs"/>
        </a:defRPr>
      </a:lvl3pPr>
      <a:lvl4pPr marL="1008099"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4pPr>
      <a:lvl5pPr marL="1232122"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5pPr>
      <a:lvl6pPr marL="2513673"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0707"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7738"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4771"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4064" rtl="0" eaLnBrk="1" latinLnBrk="0" hangingPunct="1">
        <a:defRPr sz="1764" kern="1200">
          <a:solidFill>
            <a:schemeClr val="tx1"/>
          </a:solidFill>
          <a:latin typeface="+mn-lt"/>
          <a:ea typeface="+mn-ea"/>
          <a:cs typeface="+mn-cs"/>
        </a:defRPr>
      </a:lvl1pPr>
      <a:lvl2pPr marL="457031" algn="l" defTabSz="914064" rtl="0" eaLnBrk="1" latinLnBrk="0" hangingPunct="1">
        <a:defRPr sz="1764" kern="1200">
          <a:solidFill>
            <a:schemeClr val="tx1"/>
          </a:solidFill>
          <a:latin typeface="+mn-lt"/>
          <a:ea typeface="+mn-ea"/>
          <a:cs typeface="+mn-cs"/>
        </a:defRPr>
      </a:lvl2pPr>
      <a:lvl3pPr marL="914064" algn="l" defTabSz="914064" rtl="0" eaLnBrk="1" latinLnBrk="0" hangingPunct="1">
        <a:defRPr sz="1764" kern="1200">
          <a:solidFill>
            <a:schemeClr val="tx1"/>
          </a:solidFill>
          <a:latin typeface="+mn-lt"/>
          <a:ea typeface="+mn-ea"/>
          <a:cs typeface="+mn-cs"/>
        </a:defRPr>
      </a:lvl3pPr>
      <a:lvl4pPr marL="1371095" algn="l" defTabSz="914064" rtl="0" eaLnBrk="1" latinLnBrk="0" hangingPunct="1">
        <a:defRPr sz="1764" kern="1200">
          <a:solidFill>
            <a:schemeClr val="tx1"/>
          </a:solidFill>
          <a:latin typeface="+mn-lt"/>
          <a:ea typeface="+mn-ea"/>
          <a:cs typeface="+mn-cs"/>
        </a:defRPr>
      </a:lvl4pPr>
      <a:lvl5pPr marL="1828127" algn="l" defTabSz="914064" rtl="0" eaLnBrk="1" latinLnBrk="0" hangingPunct="1">
        <a:defRPr sz="1764" kern="1200">
          <a:solidFill>
            <a:schemeClr val="tx1"/>
          </a:solidFill>
          <a:latin typeface="+mn-lt"/>
          <a:ea typeface="+mn-ea"/>
          <a:cs typeface="+mn-cs"/>
        </a:defRPr>
      </a:lvl5pPr>
      <a:lvl6pPr marL="2285160" algn="l" defTabSz="914064" rtl="0" eaLnBrk="1" latinLnBrk="0" hangingPunct="1">
        <a:defRPr sz="1764" kern="1200">
          <a:solidFill>
            <a:schemeClr val="tx1"/>
          </a:solidFill>
          <a:latin typeface="+mn-lt"/>
          <a:ea typeface="+mn-ea"/>
          <a:cs typeface="+mn-cs"/>
        </a:defRPr>
      </a:lvl6pPr>
      <a:lvl7pPr marL="2742190" algn="l" defTabSz="914064" rtl="0" eaLnBrk="1" latinLnBrk="0" hangingPunct="1">
        <a:defRPr sz="1764" kern="1200">
          <a:solidFill>
            <a:schemeClr val="tx1"/>
          </a:solidFill>
          <a:latin typeface="+mn-lt"/>
          <a:ea typeface="+mn-ea"/>
          <a:cs typeface="+mn-cs"/>
        </a:defRPr>
      </a:lvl7pPr>
      <a:lvl8pPr marL="3199223" algn="l" defTabSz="914064" rtl="0" eaLnBrk="1" latinLnBrk="0" hangingPunct="1">
        <a:defRPr sz="1764" kern="1200">
          <a:solidFill>
            <a:schemeClr val="tx1"/>
          </a:solidFill>
          <a:latin typeface="+mn-lt"/>
          <a:ea typeface="+mn-ea"/>
          <a:cs typeface="+mn-cs"/>
        </a:defRPr>
      </a:lvl8pPr>
      <a:lvl9pPr marL="3656254" algn="l" defTabSz="914064" rtl="0" eaLnBrk="1" latinLnBrk="0" hangingPunct="1">
        <a:defRPr sz="176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endParaRPr lang="en-US" sz="2266"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endParaRPr lang="en-US" sz="2266"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20" y="228604"/>
            <a:ext cx="11149015"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905001"/>
            <a:ext cx="11149012" cy="1635832"/>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Lst>
  <p:transition>
    <p:fade/>
  </p:transition>
  <p:timing>
    <p:tnLst>
      <p:par>
        <p:cTn id="1" dur="indefinite" restart="never" nodeType="tmRoot"/>
      </p:par>
    </p:tnLst>
  </p:timing>
  <p:txStyles>
    <p:titleStyle>
      <a:lvl1pPr algn="l" defTabSz="913990" rtl="0" eaLnBrk="1" latinLnBrk="0" hangingPunct="1">
        <a:lnSpc>
          <a:spcPct val="90000"/>
        </a:lnSpc>
        <a:spcBef>
          <a:spcPct val="0"/>
        </a:spcBef>
        <a:buNone/>
        <a:defRPr lang="en-US" sz="4799"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3990" rtl="0" eaLnBrk="1" latinLnBrk="0" hangingPunct="1">
        <a:lnSpc>
          <a:spcPct val="90000"/>
        </a:lnSpc>
        <a:spcBef>
          <a:spcPct val="20000"/>
        </a:spcBef>
        <a:buFont typeface="Arial" pitchFamily="34" charset="0"/>
        <a:buNone/>
        <a:defRPr sz="2399"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797" indent="-7937" algn="l" defTabSz="913990"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658" indent="-7937" algn="l" defTabSz="913990" rtl="0" eaLnBrk="1" latinLnBrk="0" hangingPunct="1">
        <a:lnSpc>
          <a:spcPct val="90000"/>
        </a:lnSpc>
        <a:spcBef>
          <a:spcPct val="20000"/>
        </a:spcBef>
        <a:buFont typeface="Arial" pitchFamily="34" charset="0"/>
        <a:buNone/>
        <a:defRPr sz="1866"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3564" indent="7937" algn="l" defTabSz="913990" rtl="0" eaLnBrk="1" latinLnBrk="0" hangingPunct="1">
        <a:lnSpc>
          <a:spcPct val="90000"/>
        </a:lnSpc>
        <a:spcBef>
          <a:spcPct val="20000"/>
        </a:spcBef>
        <a:buFont typeface="Arial" pitchFamily="34" charset="0"/>
        <a:buNone/>
        <a:defRPr sz="1866"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5462" indent="0" algn="l" defTabSz="913990" rtl="0" eaLnBrk="1" latinLnBrk="0" hangingPunct="1">
        <a:lnSpc>
          <a:spcPct val="90000"/>
        </a:lnSpc>
        <a:spcBef>
          <a:spcPct val="20000"/>
        </a:spcBef>
        <a:buFont typeface="Arial" pitchFamily="34" charset="0"/>
        <a:buNone/>
        <a:defRPr sz="1866"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3478" indent="-228499" algn="l" defTabSz="91399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67" indent="-228499" algn="l" defTabSz="91399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464" indent="-228499" algn="l" defTabSz="91399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458" indent="-228499" algn="l" defTabSz="91399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990" rtl="0" eaLnBrk="1" latinLnBrk="0" hangingPunct="1">
        <a:defRPr sz="1866" kern="1200">
          <a:solidFill>
            <a:schemeClr val="tx1"/>
          </a:solidFill>
          <a:latin typeface="+mn-lt"/>
          <a:ea typeface="+mn-ea"/>
          <a:cs typeface="+mn-cs"/>
        </a:defRPr>
      </a:lvl1pPr>
      <a:lvl2pPr marL="456991" algn="l" defTabSz="913990" rtl="0" eaLnBrk="1" latinLnBrk="0" hangingPunct="1">
        <a:defRPr sz="1866" kern="1200">
          <a:solidFill>
            <a:schemeClr val="tx1"/>
          </a:solidFill>
          <a:latin typeface="+mn-lt"/>
          <a:ea typeface="+mn-ea"/>
          <a:cs typeface="+mn-cs"/>
        </a:defRPr>
      </a:lvl2pPr>
      <a:lvl3pPr marL="913990" algn="l" defTabSz="913990" rtl="0" eaLnBrk="1" latinLnBrk="0" hangingPunct="1">
        <a:defRPr sz="1866" kern="1200">
          <a:solidFill>
            <a:schemeClr val="tx1"/>
          </a:solidFill>
          <a:latin typeface="+mn-lt"/>
          <a:ea typeface="+mn-ea"/>
          <a:cs typeface="+mn-cs"/>
        </a:defRPr>
      </a:lvl3pPr>
      <a:lvl4pPr marL="1370984" algn="l" defTabSz="913990" rtl="0" eaLnBrk="1" latinLnBrk="0" hangingPunct="1">
        <a:defRPr sz="1866" kern="1200">
          <a:solidFill>
            <a:schemeClr val="tx1"/>
          </a:solidFill>
          <a:latin typeface="+mn-lt"/>
          <a:ea typeface="+mn-ea"/>
          <a:cs typeface="+mn-cs"/>
        </a:defRPr>
      </a:lvl4pPr>
      <a:lvl5pPr marL="1827982" algn="l" defTabSz="913990" rtl="0" eaLnBrk="1" latinLnBrk="0" hangingPunct="1">
        <a:defRPr sz="1866" kern="1200">
          <a:solidFill>
            <a:schemeClr val="tx1"/>
          </a:solidFill>
          <a:latin typeface="+mn-lt"/>
          <a:ea typeface="+mn-ea"/>
          <a:cs typeface="+mn-cs"/>
        </a:defRPr>
      </a:lvl5pPr>
      <a:lvl6pPr marL="2284970" algn="l" defTabSz="913990" rtl="0" eaLnBrk="1" latinLnBrk="0" hangingPunct="1">
        <a:defRPr sz="1866" kern="1200">
          <a:solidFill>
            <a:schemeClr val="tx1"/>
          </a:solidFill>
          <a:latin typeface="+mn-lt"/>
          <a:ea typeface="+mn-ea"/>
          <a:cs typeface="+mn-cs"/>
        </a:defRPr>
      </a:lvl6pPr>
      <a:lvl7pPr marL="2741970" algn="l" defTabSz="913990" rtl="0" eaLnBrk="1" latinLnBrk="0" hangingPunct="1">
        <a:defRPr sz="1866" kern="1200">
          <a:solidFill>
            <a:schemeClr val="tx1"/>
          </a:solidFill>
          <a:latin typeface="+mn-lt"/>
          <a:ea typeface="+mn-ea"/>
          <a:cs typeface="+mn-cs"/>
        </a:defRPr>
      </a:lvl7pPr>
      <a:lvl8pPr marL="3198965" algn="l" defTabSz="913990" rtl="0" eaLnBrk="1" latinLnBrk="0" hangingPunct="1">
        <a:defRPr sz="1866" kern="1200">
          <a:solidFill>
            <a:schemeClr val="tx1"/>
          </a:solidFill>
          <a:latin typeface="+mn-lt"/>
          <a:ea typeface="+mn-ea"/>
          <a:cs typeface="+mn-cs"/>
        </a:defRPr>
      </a:lvl8pPr>
      <a:lvl9pPr marL="3655962" algn="l" defTabSz="913990" rtl="0" eaLnBrk="1" latinLnBrk="0" hangingPunct="1">
        <a:defRPr sz="186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991819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Lst>
  <p:transition>
    <p:fade/>
  </p:transition>
  <p:timing>
    <p:tnLst>
      <p:par>
        <p:cTn id="1" dur="indefinite" restart="never" nodeType="tmRoot"/>
      </p:par>
    </p:tnLst>
  </p:timing>
  <p:txStyles>
    <p:titleStyle>
      <a:lvl1pPr algn="l" defTabSz="914029"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01" indent="-460201" algn="l" defTabSz="914029"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349" indent="-395147" algn="l" defTabSz="914029"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429" indent="-403081" algn="l" defTabSz="914029"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368" indent="-34594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804" indent="-33642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582"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91"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607"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19"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9" rtl="0" eaLnBrk="1" latinLnBrk="0" hangingPunct="1">
        <a:defRPr sz="1866" kern="1200">
          <a:solidFill>
            <a:schemeClr val="tx1"/>
          </a:solidFill>
          <a:latin typeface="+mn-lt"/>
          <a:ea typeface="+mn-ea"/>
          <a:cs typeface="+mn-cs"/>
        </a:defRPr>
      </a:lvl1pPr>
      <a:lvl2pPr marL="457011" algn="l" defTabSz="914029" rtl="0" eaLnBrk="1" latinLnBrk="0" hangingPunct="1">
        <a:defRPr sz="1866" kern="1200">
          <a:solidFill>
            <a:schemeClr val="tx1"/>
          </a:solidFill>
          <a:latin typeface="+mn-lt"/>
          <a:ea typeface="+mn-ea"/>
          <a:cs typeface="+mn-cs"/>
        </a:defRPr>
      </a:lvl2pPr>
      <a:lvl3pPr marL="914029" algn="l" defTabSz="914029" rtl="0" eaLnBrk="1" latinLnBrk="0" hangingPunct="1">
        <a:defRPr sz="1866" kern="1200">
          <a:solidFill>
            <a:schemeClr val="tx1"/>
          </a:solidFill>
          <a:latin typeface="+mn-lt"/>
          <a:ea typeface="+mn-ea"/>
          <a:cs typeface="+mn-cs"/>
        </a:defRPr>
      </a:lvl3pPr>
      <a:lvl4pPr marL="1371041" algn="l" defTabSz="914029" rtl="0" eaLnBrk="1" latinLnBrk="0" hangingPunct="1">
        <a:defRPr sz="1866" kern="1200">
          <a:solidFill>
            <a:schemeClr val="tx1"/>
          </a:solidFill>
          <a:latin typeface="+mn-lt"/>
          <a:ea typeface="+mn-ea"/>
          <a:cs typeface="+mn-cs"/>
        </a:defRPr>
      </a:lvl4pPr>
      <a:lvl5pPr marL="1828058" algn="l" defTabSz="914029" rtl="0" eaLnBrk="1" latinLnBrk="0" hangingPunct="1">
        <a:defRPr sz="1866" kern="1200">
          <a:solidFill>
            <a:schemeClr val="tx1"/>
          </a:solidFill>
          <a:latin typeface="+mn-lt"/>
          <a:ea typeface="+mn-ea"/>
          <a:cs typeface="+mn-cs"/>
        </a:defRPr>
      </a:lvl5pPr>
      <a:lvl6pPr marL="2285066" algn="l" defTabSz="914029" rtl="0" eaLnBrk="1" latinLnBrk="0" hangingPunct="1">
        <a:defRPr sz="1866" kern="1200">
          <a:solidFill>
            <a:schemeClr val="tx1"/>
          </a:solidFill>
          <a:latin typeface="+mn-lt"/>
          <a:ea typeface="+mn-ea"/>
          <a:cs typeface="+mn-cs"/>
        </a:defRPr>
      </a:lvl6pPr>
      <a:lvl7pPr marL="2742085" algn="l" defTabSz="914029" rtl="0" eaLnBrk="1" latinLnBrk="0" hangingPunct="1">
        <a:defRPr sz="1866" kern="1200">
          <a:solidFill>
            <a:schemeClr val="tx1"/>
          </a:solidFill>
          <a:latin typeface="+mn-lt"/>
          <a:ea typeface="+mn-ea"/>
          <a:cs typeface="+mn-cs"/>
        </a:defRPr>
      </a:lvl7pPr>
      <a:lvl8pPr marL="3199099" algn="l" defTabSz="914029" rtl="0" eaLnBrk="1" latinLnBrk="0" hangingPunct="1">
        <a:defRPr sz="1866" kern="1200">
          <a:solidFill>
            <a:schemeClr val="tx1"/>
          </a:solidFill>
          <a:latin typeface="+mn-lt"/>
          <a:ea typeface="+mn-ea"/>
          <a:cs typeface="+mn-cs"/>
        </a:defRPr>
      </a:lvl8pPr>
      <a:lvl9pPr marL="3656114" algn="l" defTabSz="914029" rtl="0" eaLnBrk="1" latinLnBrk="0" hangingPunct="1">
        <a:defRPr sz="186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4297675"/>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Lst>
  <p:transition>
    <p:fade/>
  </p:transition>
  <p:timing>
    <p:tnLst>
      <p:par>
        <p:cTn id="1" dur="indefinite" restart="never" nodeType="tmRoot"/>
      </p:par>
    </p:tnLst>
  </p:timing>
  <p:txStyles>
    <p:titleStyle>
      <a:lvl1pPr algn="l" defTabSz="913382"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59862" indent="-459862" algn="l" defTabSz="913382"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4737" indent="-394873" algn="l" defTabSz="913382"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7546" indent="-402809" algn="l" defTabSz="913382"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3234" indent="-345698" algn="l" defTabSz="913382"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39438" indent="-336189" algn="l" defTabSz="913382"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1813" indent="-228350" algn="l" defTabSz="9133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8483" indent="-228350" algn="l" defTabSz="9133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179" indent="-228350" algn="l" defTabSz="9133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1867" indent="-228350" algn="l" defTabSz="9133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382" rtl="0" eaLnBrk="1" latinLnBrk="0" hangingPunct="1">
        <a:defRPr sz="1866" kern="1200">
          <a:solidFill>
            <a:schemeClr val="tx1"/>
          </a:solidFill>
          <a:latin typeface="+mn-lt"/>
          <a:ea typeface="+mn-ea"/>
          <a:cs typeface="+mn-cs"/>
        </a:defRPr>
      </a:lvl1pPr>
      <a:lvl2pPr marL="456671" algn="l" defTabSz="913382" rtl="0" eaLnBrk="1" latinLnBrk="0" hangingPunct="1">
        <a:defRPr sz="1866" kern="1200">
          <a:solidFill>
            <a:schemeClr val="tx1"/>
          </a:solidFill>
          <a:latin typeface="+mn-lt"/>
          <a:ea typeface="+mn-ea"/>
          <a:cs typeface="+mn-cs"/>
        </a:defRPr>
      </a:lvl2pPr>
      <a:lvl3pPr marL="913382" algn="l" defTabSz="913382" rtl="0" eaLnBrk="1" latinLnBrk="0" hangingPunct="1">
        <a:defRPr sz="1866" kern="1200">
          <a:solidFill>
            <a:schemeClr val="tx1"/>
          </a:solidFill>
          <a:latin typeface="+mn-lt"/>
          <a:ea typeface="+mn-ea"/>
          <a:cs typeface="+mn-cs"/>
        </a:defRPr>
      </a:lvl3pPr>
      <a:lvl4pPr marL="1370067" algn="l" defTabSz="913382" rtl="0" eaLnBrk="1" latinLnBrk="0" hangingPunct="1">
        <a:defRPr sz="1866" kern="1200">
          <a:solidFill>
            <a:schemeClr val="tx1"/>
          </a:solidFill>
          <a:latin typeface="+mn-lt"/>
          <a:ea typeface="+mn-ea"/>
          <a:cs typeface="+mn-cs"/>
        </a:defRPr>
      </a:lvl4pPr>
      <a:lvl5pPr marL="1826766" algn="l" defTabSz="913382" rtl="0" eaLnBrk="1" latinLnBrk="0" hangingPunct="1">
        <a:defRPr sz="1866" kern="1200">
          <a:solidFill>
            <a:schemeClr val="tx1"/>
          </a:solidFill>
          <a:latin typeface="+mn-lt"/>
          <a:ea typeface="+mn-ea"/>
          <a:cs typeface="+mn-cs"/>
        </a:defRPr>
      </a:lvl5pPr>
      <a:lvl6pPr marL="2283437" algn="l" defTabSz="913382" rtl="0" eaLnBrk="1" latinLnBrk="0" hangingPunct="1">
        <a:defRPr sz="1866" kern="1200">
          <a:solidFill>
            <a:schemeClr val="tx1"/>
          </a:solidFill>
          <a:latin typeface="+mn-lt"/>
          <a:ea typeface="+mn-ea"/>
          <a:cs typeface="+mn-cs"/>
        </a:defRPr>
      </a:lvl6pPr>
      <a:lvl7pPr marL="2740143" algn="l" defTabSz="913382" rtl="0" eaLnBrk="1" latinLnBrk="0" hangingPunct="1">
        <a:defRPr sz="1866" kern="1200">
          <a:solidFill>
            <a:schemeClr val="tx1"/>
          </a:solidFill>
          <a:latin typeface="+mn-lt"/>
          <a:ea typeface="+mn-ea"/>
          <a:cs typeface="+mn-cs"/>
        </a:defRPr>
      </a:lvl7pPr>
      <a:lvl8pPr marL="3196833" algn="l" defTabSz="913382" rtl="0" eaLnBrk="1" latinLnBrk="0" hangingPunct="1">
        <a:defRPr sz="1866" kern="1200">
          <a:solidFill>
            <a:schemeClr val="tx1"/>
          </a:solidFill>
          <a:latin typeface="+mn-lt"/>
          <a:ea typeface="+mn-ea"/>
          <a:cs typeface="+mn-cs"/>
        </a:defRPr>
      </a:lvl8pPr>
      <a:lvl9pPr marL="3653529" algn="l" defTabSz="913382" rtl="0" eaLnBrk="1" latinLnBrk="0" hangingPunct="1">
        <a:defRPr sz="186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287025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 id="2147483768" r:id="rId18"/>
    <p:sldLayoutId id="2147483769" r:id="rId19"/>
    <p:sldLayoutId id="2147483770" r:id="rId20"/>
    <p:sldLayoutId id="2147483771" r:id="rId21"/>
    <p:sldLayoutId id="2147483772" r:id="rId22"/>
    <p:sldLayoutId id="2147483773" r:id="rId23"/>
  </p:sldLayoutIdLst>
  <p:transition>
    <p:fade/>
  </p:transition>
  <p:timing>
    <p:tnLst>
      <p:par>
        <p:cTn id="1" dur="indefinite" restart="never" nodeType="tmRoot"/>
      </p:par>
    </p:tnLst>
  </p:timing>
  <p:txStyles>
    <p:titleStyle>
      <a:lvl1pPr algn="l" defTabSz="914105"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41" indent="-460241" algn="l" defTabSz="914105"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421" indent="-395179" algn="l" defTabSz="914105"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533" indent="-403113" algn="l" defTabSz="914105"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504" indent="-345976" algn="l" defTabSz="91410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964" indent="-336455" algn="l" defTabSz="91410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790"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838"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92"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943" indent="-228527" algn="l" defTabSz="91410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05" rtl="0" eaLnBrk="1" latinLnBrk="0" hangingPunct="1">
        <a:defRPr sz="1866" kern="1200">
          <a:solidFill>
            <a:schemeClr val="tx1"/>
          </a:solidFill>
          <a:latin typeface="+mn-lt"/>
          <a:ea typeface="+mn-ea"/>
          <a:cs typeface="+mn-cs"/>
        </a:defRPr>
      </a:lvl1pPr>
      <a:lvl2pPr marL="457051" algn="l" defTabSz="914105" rtl="0" eaLnBrk="1" latinLnBrk="0" hangingPunct="1">
        <a:defRPr sz="1866" kern="1200">
          <a:solidFill>
            <a:schemeClr val="tx1"/>
          </a:solidFill>
          <a:latin typeface="+mn-lt"/>
          <a:ea typeface="+mn-ea"/>
          <a:cs typeface="+mn-cs"/>
        </a:defRPr>
      </a:lvl2pPr>
      <a:lvl3pPr marL="914105" algn="l" defTabSz="914105" rtl="0" eaLnBrk="1" latinLnBrk="0" hangingPunct="1">
        <a:defRPr sz="1866" kern="1200">
          <a:solidFill>
            <a:schemeClr val="tx1"/>
          </a:solidFill>
          <a:latin typeface="+mn-lt"/>
          <a:ea typeface="+mn-ea"/>
          <a:cs typeface="+mn-cs"/>
        </a:defRPr>
      </a:lvl3pPr>
      <a:lvl4pPr marL="1371156" algn="l" defTabSz="914105" rtl="0" eaLnBrk="1" latinLnBrk="0" hangingPunct="1">
        <a:defRPr sz="1866" kern="1200">
          <a:solidFill>
            <a:schemeClr val="tx1"/>
          </a:solidFill>
          <a:latin typeface="+mn-lt"/>
          <a:ea typeface="+mn-ea"/>
          <a:cs typeface="+mn-cs"/>
        </a:defRPr>
      </a:lvl4pPr>
      <a:lvl5pPr marL="1828210" algn="l" defTabSz="914105" rtl="0" eaLnBrk="1" latinLnBrk="0" hangingPunct="1">
        <a:defRPr sz="1866" kern="1200">
          <a:solidFill>
            <a:schemeClr val="tx1"/>
          </a:solidFill>
          <a:latin typeface="+mn-lt"/>
          <a:ea typeface="+mn-ea"/>
          <a:cs typeface="+mn-cs"/>
        </a:defRPr>
      </a:lvl5pPr>
      <a:lvl6pPr marL="2285258" algn="l" defTabSz="914105" rtl="0" eaLnBrk="1" latinLnBrk="0" hangingPunct="1">
        <a:defRPr sz="1866" kern="1200">
          <a:solidFill>
            <a:schemeClr val="tx1"/>
          </a:solidFill>
          <a:latin typeface="+mn-lt"/>
          <a:ea typeface="+mn-ea"/>
          <a:cs typeface="+mn-cs"/>
        </a:defRPr>
      </a:lvl6pPr>
      <a:lvl7pPr marL="2742313" algn="l" defTabSz="914105" rtl="0" eaLnBrk="1" latinLnBrk="0" hangingPunct="1">
        <a:defRPr sz="1866" kern="1200">
          <a:solidFill>
            <a:schemeClr val="tx1"/>
          </a:solidFill>
          <a:latin typeface="+mn-lt"/>
          <a:ea typeface="+mn-ea"/>
          <a:cs typeface="+mn-cs"/>
        </a:defRPr>
      </a:lvl7pPr>
      <a:lvl8pPr marL="3199365" algn="l" defTabSz="914105" rtl="0" eaLnBrk="1" latinLnBrk="0" hangingPunct="1">
        <a:defRPr sz="1866" kern="1200">
          <a:solidFill>
            <a:schemeClr val="tx1"/>
          </a:solidFill>
          <a:latin typeface="+mn-lt"/>
          <a:ea typeface="+mn-ea"/>
          <a:cs typeface="+mn-cs"/>
        </a:defRPr>
      </a:lvl8pPr>
      <a:lvl9pPr marL="3656418" algn="l" defTabSz="914105" rtl="0" eaLnBrk="1" latinLnBrk="0" hangingPunct="1">
        <a:defRPr sz="186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0619710"/>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Lst>
  <p:transition>
    <p:fade/>
  </p:transition>
  <p:timing>
    <p:tnLst>
      <p:par>
        <p:cTn id="1" dur="indefinite" restart="never" nodeType="tmRoot"/>
      </p:par>
    </p:tnLst>
  </p:timing>
  <p:txStyles>
    <p:titleStyle>
      <a:lvl1pPr algn="l" defTabSz="913534"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59941" indent="-459941" algn="l" defTabSz="913534"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4881" indent="-394937" algn="l" defTabSz="913534"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7753" indent="-402873" algn="l" defTabSz="913534"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3500" indent="-345756" algn="l" defTabSz="913534"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39763" indent="-336245" algn="l" defTabSz="913534"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2230" indent="-228387" algn="l" defTabSz="91353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8979" indent="-228387" algn="l" defTabSz="91353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750" indent="-228387" algn="l" defTabSz="91353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514" indent="-228387" algn="l" defTabSz="91353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534" rtl="0" eaLnBrk="1" latinLnBrk="0" hangingPunct="1">
        <a:defRPr sz="1866" kern="1200">
          <a:solidFill>
            <a:schemeClr val="tx1"/>
          </a:solidFill>
          <a:latin typeface="+mn-lt"/>
          <a:ea typeface="+mn-ea"/>
          <a:cs typeface="+mn-cs"/>
        </a:defRPr>
      </a:lvl1pPr>
      <a:lvl2pPr marL="456751" algn="l" defTabSz="913534" rtl="0" eaLnBrk="1" latinLnBrk="0" hangingPunct="1">
        <a:defRPr sz="1866" kern="1200">
          <a:solidFill>
            <a:schemeClr val="tx1"/>
          </a:solidFill>
          <a:latin typeface="+mn-lt"/>
          <a:ea typeface="+mn-ea"/>
          <a:cs typeface="+mn-cs"/>
        </a:defRPr>
      </a:lvl2pPr>
      <a:lvl3pPr marL="913534" algn="l" defTabSz="913534" rtl="0" eaLnBrk="1" latinLnBrk="0" hangingPunct="1">
        <a:defRPr sz="1866" kern="1200">
          <a:solidFill>
            <a:schemeClr val="tx1"/>
          </a:solidFill>
          <a:latin typeface="+mn-lt"/>
          <a:ea typeface="+mn-ea"/>
          <a:cs typeface="+mn-cs"/>
        </a:defRPr>
      </a:lvl3pPr>
      <a:lvl4pPr marL="1370296" algn="l" defTabSz="913534" rtl="0" eaLnBrk="1" latinLnBrk="0" hangingPunct="1">
        <a:defRPr sz="1866" kern="1200">
          <a:solidFill>
            <a:schemeClr val="tx1"/>
          </a:solidFill>
          <a:latin typeface="+mn-lt"/>
          <a:ea typeface="+mn-ea"/>
          <a:cs typeface="+mn-cs"/>
        </a:defRPr>
      </a:lvl4pPr>
      <a:lvl5pPr marL="1827070" algn="l" defTabSz="913534" rtl="0" eaLnBrk="1" latinLnBrk="0" hangingPunct="1">
        <a:defRPr sz="1866" kern="1200">
          <a:solidFill>
            <a:schemeClr val="tx1"/>
          </a:solidFill>
          <a:latin typeface="+mn-lt"/>
          <a:ea typeface="+mn-ea"/>
          <a:cs typeface="+mn-cs"/>
        </a:defRPr>
      </a:lvl5pPr>
      <a:lvl6pPr marL="2283821" algn="l" defTabSz="913534" rtl="0" eaLnBrk="1" latinLnBrk="0" hangingPunct="1">
        <a:defRPr sz="1866" kern="1200">
          <a:solidFill>
            <a:schemeClr val="tx1"/>
          </a:solidFill>
          <a:latin typeface="+mn-lt"/>
          <a:ea typeface="+mn-ea"/>
          <a:cs typeface="+mn-cs"/>
        </a:defRPr>
      </a:lvl6pPr>
      <a:lvl7pPr marL="2740599" algn="l" defTabSz="913534" rtl="0" eaLnBrk="1" latinLnBrk="0" hangingPunct="1">
        <a:defRPr sz="1866" kern="1200">
          <a:solidFill>
            <a:schemeClr val="tx1"/>
          </a:solidFill>
          <a:latin typeface="+mn-lt"/>
          <a:ea typeface="+mn-ea"/>
          <a:cs typeface="+mn-cs"/>
        </a:defRPr>
      </a:lvl7pPr>
      <a:lvl8pPr marL="3197366" algn="l" defTabSz="913534" rtl="0" eaLnBrk="1" latinLnBrk="0" hangingPunct="1">
        <a:defRPr sz="1866" kern="1200">
          <a:solidFill>
            <a:schemeClr val="tx1"/>
          </a:solidFill>
          <a:latin typeface="+mn-lt"/>
          <a:ea typeface="+mn-ea"/>
          <a:cs typeface="+mn-cs"/>
        </a:defRPr>
      </a:lvl8pPr>
      <a:lvl9pPr marL="3654137" algn="l" defTabSz="913534" rtl="0" eaLnBrk="1" latinLnBrk="0" hangingPunct="1">
        <a:defRPr sz="186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59641254"/>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 id="2147483809" r:id="rId16"/>
    <p:sldLayoutId id="2147483810" r:id="rId17"/>
    <p:sldLayoutId id="2147483811" r:id="rId18"/>
    <p:sldLayoutId id="2147483812" r:id="rId19"/>
    <p:sldLayoutId id="2147483813" r:id="rId20"/>
    <p:sldLayoutId id="2147483814" r:id="rId21"/>
    <p:sldLayoutId id="2147483815" r:id="rId22"/>
  </p:sldLayoutIdLst>
  <p:transition>
    <p:fade/>
  </p:transition>
  <p:timing>
    <p:tnLst>
      <p:par>
        <p:cTn id="1" dur="indefinite" restart="never" nodeType="tmRoot"/>
      </p:par>
    </p:tnLst>
  </p:timing>
  <p:txStyles>
    <p:titleStyle>
      <a:lvl1pPr algn="l" defTabSz="914257"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21" indent="-460321" algn="l" defTabSz="914257"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563" indent="-395242" algn="l" defTabSz="914257"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741" indent="-403178" algn="l" defTabSz="914257"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776" indent="-346035" algn="l" defTabSz="914257"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287" indent="-336511" algn="l" defTabSz="914257"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206" indent="-228564" algn="l" defTabSz="91425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34" indent="-228564" algn="l" defTabSz="91425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63" indent="-228564" algn="l" defTabSz="91425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91" indent="-228564" algn="l" defTabSz="91425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57" rtl="0" eaLnBrk="1" latinLnBrk="0" hangingPunct="1">
        <a:defRPr sz="1866" kern="1200">
          <a:solidFill>
            <a:schemeClr val="tx1"/>
          </a:solidFill>
          <a:latin typeface="+mn-lt"/>
          <a:ea typeface="+mn-ea"/>
          <a:cs typeface="+mn-cs"/>
        </a:defRPr>
      </a:lvl1pPr>
      <a:lvl2pPr marL="457128" algn="l" defTabSz="914257" rtl="0" eaLnBrk="1" latinLnBrk="0" hangingPunct="1">
        <a:defRPr sz="1866" kern="1200">
          <a:solidFill>
            <a:schemeClr val="tx1"/>
          </a:solidFill>
          <a:latin typeface="+mn-lt"/>
          <a:ea typeface="+mn-ea"/>
          <a:cs typeface="+mn-cs"/>
        </a:defRPr>
      </a:lvl2pPr>
      <a:lvl3pPr marL="914257" algn="l" defTabSz="914257" rtl="0" eaLnBrk="1" latinLnBrk="0" hangingPunct="1">
        <a:defRPr sz="1866" kern="1200">
          <a:solidFill>
            <a:schemeClr val="tx1"/>
          </a:solidFill>
          <a:latin typeface="+mn-lt"/>
          <a:ea typeface="+mn-ea"/>
          <a:cs typeface="+mn-cs"/>
        </a:defRPr>
      </a:lvl3pPr>
      <a:lvl4pPr marL="1371385" algn="l" defTabSz="914257" rtl="0" eaLnBrk="1" latinLnBrk="0" hangingPunct="1">
        <a:defRPr sz="1866" kern="1200">
          <a:solidFill>
            <a:schemeClr val="tx1"/>
          </a:solidFill>
          <a:latin typeface="+mn-lt"/>
          <a:ea typeface="+mn-ea"/>
          <a:cs typeface="+mn-cs"/>
        </a:defRPr>
      </a:lvl4pPr>
      <a:lvl5pPr marL="1828513" algn="l" defTabSz="914257" rtl="0" eaLnBrk="1" latinLnBrk="0" hangingPunct="1">
        <a:defRPr sz="1866" kern="1200">
          <a:solidFill>
            <a:schemeClr val="tx1"/>
          </a:solidFill>
          <a:latin typeface="+mn-lt"/>
          <a:ea typeface="+mn-ea"/>
          <a:cs typeface="+mn-cs"/>
        </a:defRPr>
      </a:lvl5pPr>
      <a:lvl6pPr marL="2285642" algn="l" defTabSz="914257" rtl="0" eaLnBrk="1" latinLnBrk="0" hangingPunct="1">
        <a:defRPr sz="1866" kern="1200">
          <a:solidFill>
            <a:schemeClr val="tx1"/>
          </a:solidFill>
          <a:latin typeface="+mn-lt"/>
          <a:ea typeface="+mn-ea"/>
          <a:cs typeface="+mn-cs"/>
        </a:defRPr>
      </a:lvl6pPr>
      <a:lvl7pPr marL="2742770" algn="l" defTabSz="914257" rtl="0" eaLnBrk="1" latinLnBrk="0" hangingPunct="1">
        <a:defRPr sz="1866" kern="1200">
          <a:solidFill>
            <a:schemeClr val="tx1"/>
          </a:solidFill>
          <a:latin typeface="+mn-lt"/>
          <a:ea typeface="+mn-ea"/>
          <a:cs typeface="+mn-cs"/>
        </a:defRPr>
      </a:lvl7pPr>
      <a:lvl8pPr marL="3199898" algn="l" defTabSz="914257" rtl="0" eaLnBrk="1" latinLnBrk="0" hangingPunct="1">
        <a:defRPr sz="1866" kern="1200">
          <a:solidFill>
            <a:schemeClr val="tx1"/>
          </a:solidFill>
          <a:latin typeface="+mn-lt"/>
          <a:ea typeface="+mn-ea"/>
          <a:cs typeface="+mn-cs"/>
        </a:defRPr>
      </a:lvl8pPr>
      <a:lvl9pPr marL="3657027" algn="l" defTabSz="914257" rtl="0" eaLnBrk="1" latinLnBrk="0" hangingPunct="1">
        <a:defRPr sz="1866"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1" y="1447801"/>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7292679"/>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 id="2147483831" r:id="rId13"/>
    <p:sldLayoutId id="2147483832" r:id="rId14"/>
    <p:sldLayoutId id="2147483833" r:id="rId15"/>
    <p:sldLayoutId id="2147483834" r:id="rId16"/>
    <p:sldLayoutId id="2147483835" r:id="rId17"/>
    <p:sldLayoutId id="2147483836" r:id="rId18"/>
    <p:sldLayoutId id="2147483837" r:id="rId19"/>
    <p:sldLayoutId id="2147483838" r:id="rId20"/>
    <p:sldLayoutId id="2147483839" r:id="rId21"/>
    <p:sldLayoutId id="2147483840" r:id="rId22"/>
    <p:sldLayoutId id="2147483841" r:id="rId23"/>
    <p:sldLayoutId id="2147483842" r:id="rId24"/>
    <p:sldLayoutId id="2147483843" r:id="rId25"/>
    <p:sldLayoutId id="2147483844" r:id="rId26"/>
    <p:sldLayoutId id="2147483845" r:id="rId27"/>
    <p:sldLayoutId id="2147483846" r:id="rId28"/>
  </p:sldLayoutIdLst>
  <p:transition>
    <p:fade/>
  </p:transition>
  <p:timing>
    <p:tnLst>
      <p:par>
        <p:cTn id="1" dur="indefinite" restart="never" nodeType="tmRoot"/>
      </p:par>
    </p:tnLst>
  </p:timing>
  <p:txStyles>
    <p:titleStyle>
      <a:lvl1pPr algn="l" defTabSz="914218" rtl="0" eaLnBrk="1" latinLnBrk="0" hangingPunct="1">
        <a:lnSpc>
          <a:spcPct val="90000"/>
        </a:lnSpc>
        <a:spcBef>
          <a:spcPct val="0"/>
        </a:spcBef>
        <a:buNone/>
        <a:defRPr lang="en-US" sz="5465" b="0" kern="1200" cap="none" spc="-100" baseline="0" dirty="0" smtClean="0">
          <a:ln w="3175">
            <a:noFill/>
          </a:ln>
          <a:solidFill>
            <a:schemeClr val="tx1">
              <a:alpha val="99000"/>
            </a:schemeClr>
          </a:solidFill>
          <a:effectLst/>
          <a:latin typeface="+mj-lt"/>
          <a:ea typeface="+mn-ea"/>
          <a:cs typeface="Arial" charset="0"/>
        </a:defRPr>
      </a:lvl1pPr>
    </p:titleStyle>
    <p:bodyStyle>
      <a:lvl1pPr marL="339671" marR="0" indent="-339671" algn="l" defTabSz="914218" rtl="0" eaLnBrk="1" fontAlgn="auto" latinLnBrk="0" hangingPunct="1">
        <a:lnSpc>
          <a:spcPct val="90000"/>
        </a:lnSpc>
        <a:spcBef>
          <a:spcPct val="20000"/>
        </a:spcBef>
        <a:spcAft>
          <a:spcPts val="0"/>
        </a:spcAft>
        <a:buClrTx/>
        <a:buSzPct val="90000"/>
        <a:buFont typeface="Arial" pitchFamily="34" charset="0"/>
        <a:buChar char="•"/>
        <a:tabLst/>
        <a:defRPr sz="3599" kern="1200" spc="-71" baseline="0">
          <a:solidFill>
            <a:schemeClr val="tx1">
              <a:alpha val="99000"/>
            </a:schemeClr>
          </a:solidFill>
          <a:latin typeface="+mj-lt"/>
          <a:ea typeface="+mn-ea"/>
          <a:cs typeface="+mn-cs"/>
        </a:defRPr>
      </a:lvl1pPr>
      <a:lvl2pPr marL="572997" marR="0" indent="-233327" algn="l" defTabSz="914218" rtl="0" eaLnBrk="1" fontAlgn="auto" latinLnBrk="0" hangingPunct="1">
        <a:lnSpc>
          <a:spcPct val="90000"/>
        </a:lnSpc>
        <a:spcBef>
          <a:spcPct val="20000"/>
        </a:spcBef>
        <a:spcAft>
          <a:spcPts val="0"/>
        </a:spcAft>
        <a:buClrTx/>
        <a:buSzPct val="90000"/>
        <a:buFont typeface="Wingdings" pitchFamily="2" charset="2"/>
        <a:buChar char=""/>
        <a:tabLst/>
        <a:defRPr sz="2399" kern="1200" spc="0" baseline="0">
          <a:solidFill>
            <a:schemeClr val="tx1">
              <a:alpha val="99000"/>
            </a:schemeClr>
          </a:solidFill>
          <a:latin typeface="+mn-lt"/>
          <a:ea typeface="+mn-ea"/>
          <a:cs typeface="+mn-cs"/>
        </a:defRPr>
      </a:lvl2pPr>
      <a:lvl3pPr marL="798387" marR="0" indent="-225389" algn="l" defTabSz="914218" rtl="0" eaLnBrk="1" fontAlgn="auto" latinLnBrk="0" hangingPunct="1">
        <a:lnSpc>
          <a:spcPct val="90000"/>
        </a:lnSpc>
        <a:spcBef>
          <a:spcPct val="20000"/>
        </a:spcBef>
        <a:spcAft>
          <a:spcPts val="0"/>
        </a:spcAft>
        <a:buClrTx/>
        <a:buSzPct val="90000"/>
        <a:buFont typeface="Wingdings" pitchFamily="2" charset="2"/>
        <a:buChar char=""/>
        <a:tabLst>
          <a:tab pos="798387" algn="l"/>
        </a:tabLst>
        <a:defRPr sz="2399" kern="1200" spc="0" baseline="0">
          <a:solidFill>
            <a:schemeClr val="tx1">
              <a:alpha val="99000"/>
            </a:schemeClr>
          </a:solidFill>
          <a:latin typeface="+mn-lt"/>
          <a:ea typeface="+mn-ea"/>
          <a:cs typeface="+mn-cs"/>
        </a:defRPr>
      </a:lvl3pPr>
      <a:lvl4pPr marL="1030125" marR="0" indent="-231738" algn="l" defTabSz="914218"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514" marR="0" indent="-225389" algn="l" defTabSz="914218" rtl="0" eaLnBrk="1" fontAlgn="auto" latinLnBrk="0" hangingPunct="1">
        <a:lnSpc>
          <a:spcPct val="90000"/>
        </a:lnSpc>
        <a:spcBef>
          <a:spcPct val="20000"/>
        </a:spcBef>
        <a:spcAft>
          <a:spcPts val="0"/>
        </a:spcAft>
        <a:buClrTx/>
        <a:buSzPct val="90000"/>
        <a:buFont typeface="Wingdings" pitchFamily="2" charset="2"/>
        <a:buChar char=""/>
        <a:tabLst>
          <a:tab pos="1255514" algn="l"/>
        </a:tabLst>
        <a:defRPr sz="2000" kern="1200" spc="0" baseline="0">
          <a:solidFill>
            <a:schemeClr val="tx1">
              <a:alpha val="99000"/>
            </a:schemeClr>
          </a:solidFill>
          <a:latin typeface="+mn-lt"/>
          <a:ea typeface="+mn-ea"/>
          <a:cs typeface="+mn-cs"/>
        </a:defRPr>
      </a:lvl5pPr>
      <a:lvl6pPr marL="2514102"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10"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20"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30" indent="-228555" algn="l" defTabSz="91421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18" rtl="0" eaLnBrk="1" latinLnBrk="0" hangingPunct="1">
        <a:defRPr sz="1866" kern="1200">
          <a:solidFill>
            <a:schemeClr val="tx1"/>
          </a:solidFill>
          <a:latin typeface="+mn-lt"/>
          <a:ea typeface="+mn-ea"/>
          <a:cs typeface="+mn-cs"/>
        </a:defRPr>
      </a:lvl1pPr>
      <a:lvl2pPr marL="457110" algn="l" defTabSz="914218" rtl="0" eaLnBrk="1" latinLnBrk="0" hangingPunct="1">
        <a:defRPr sz="1866" kern="1200">
          <a:solidFill>
            <a:schemeClr val="tx1"/>
          </a:solidFill>
          <a:latin typeface="+mn-lt"/>
          <a:ea typeface="+mn-ea"/>
          <a:cs typeface="+mn-cs"/>
        </a:defRPr>
      </a:lvl2pPr>
      <a:lvl3pPr marL="914218" algn="l" defTabSz="914218" rtl="0" eaLnBrk="1" latinLnBrk="0" hangingPunct="1">
        <a:defRPr sz="1866" kern="1200">
          <a:solidFill>
            <a:schemeClr val="tx1"/>
          </a:solidFill>
          <a:latin typeface="+mn-lt"/>
          <a:ea typeface="+mn-ea"/>
          <a:cs typeface="+mn-cs"/>
        </a:defRPr>
      </a:lvl3pPr>
      <a:lvl4pPr marL="1371328" algn="l" defTabSz="914218" rtl="0" eaLnBrk="1" latinLnBrk="0" hangingPunct="1">
        <a:defRPr sz="1866" kern="1200">
          <a:solidFill>
            <a:schemeClr val="tx1"/>
          </a:solidFill>
          <a:latin typeface="+mn-lt"/>
          <a:ea typeface="+mn-ea"/>
          <a:cs typeface="+mn-cs"/>
        </a:defRPr>
      </a:lvl4pPr>
      <a:lvl5pPr marL="1828437" algn="l" defTabSz="914218" rtl="0" eaLnBrk="1" latinLnBrk="0" hangingPunct="1">
        <a:defRPr sz="1866" kern="1200">
          <a:solidFill>
            <a:schemeClr val="tx1"/>
          </a:solidFill>
          <a:latin typeface="+mn-lt"/>
          <a:ea typeface="+mn-ea"/>
          <a:cs typeface="+mn-cs"/>
        </a:defRPr>
      </a:lvl5pPr>
      <a:lvl6pPr marL="2285546" algn="l" defTabSz="914218" rtl="0" eaLnBrk="1" latinLnBrk="0" hangingPunct="1">
        <a:defRPr sz="1866" kern="1200">
          <a:solidFill>
            <a:schemeClr val="tx1"/>
          </a:solidFill>
          <a:latin typeface="+mn-lt"/>
          <a:ea typeface="+mn-ea"/>
          <a:cs typeface="+mn-cs"/>
        </a:defRPr>
      </a:lvl6pPr>
      <a:lvl7pPr marL="2742655" algn="l" defTabSz="914218" rtl="0" eaLnBrk="1" latinLnBrk="0" hangingPunct="1">
        <a:defRPr sz="1866" kern="1200">
          <a:solidFill>
            <a:schemeClr val="tx1"/>
          </a:solidFill>
          <a:latin typeface="+mn-lt"/>
          <a:ea typeface="+mn-ea"/>
          <a:cs typeface="+mn-cs"/>
        </a:defRPr>
      </a:lvl7pPr>
      <a:lvl8pPr marL="3199765" algn="l" defTabSz="914218" rtl="0" eaLnBrk="1" latinLnBrk="0" hangingPunct="1">
        <a:defRPr sz="1866" kern="1200">
          <a:solidFill>
            <a:schemeClr val="tx1"/>
          </a:solidFill>
          <a:latin typeface="+mn-lt"/>
          <a:ea typeface="+mn-ea"/>
          <a:cs typeface="+mn-cs"/>
        </a:defRPr>
      </a:lvl8pPr>
      <a:lvl9pPr marL="3656874" algn="l" defTabSz="914218" rtl="0" eaLnBrk="1" latinLnBrk="0" hangingPunct="1">
        <a:defRPr sz="1866"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2319899"/>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 id="2147483859" r:id="rId12"/>
    <p:sldLayoutId id="2147483860" r:id="rId13"/>
    <p:sldLayoutId id="2147483861" r:id="rId14"/>
    <p:sldLayoutId id="2147483862" r:id="rId15"/>
    <p:sldLayoutId id="2147483863" r:id="rId16"/>
    <p:sldLayoutId id="2147483864" r:id="rId17"/>
    <p:sldLayoutId id="2147483865" r:id="rId18"/>
    <p:sldLayoutId id="2147483866" r:id="rId19"/>
    <p:sldLayoutId id="2147483867" r:id="rId20"/>
  </p:sldLayoutIdLst>
  <p:transition>
    <p:fade/>
  </p:transition>
  <p:timing>
    <p:tnLst>
      <p:par>
        <p:cTn id="1" dur="indefinite" restart="never" nodeType="tmRoot"/>
      </p:par>
    </p:tnLst>
  </p:timing>
  <p:txStyles>
    <p:titleStyle>
      <a:lvl1pPr algn="l" defTabSz="914134" rtl="0" eaLnBrk="1" latinLnBrk="0" hangingPunct="1">
        <a:lnSpc>
          <a:spcPct val="90000"/>
        </a:lnSpc>
        <a:spcBef>
          <a:spcPct val="0"/>
        </a:spcBef>
        <a:buNone/>
        <a:defRPr lang="en-US" sz="5399"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60" indent="-460260" algn="l" defTabSz="914134"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449" indent="-395189" algn="l" defTabSz="914134"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573" indent="-403125" algn="l" defTabSz="914134"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561" indent="-345988" algn="l" defTabSz="914134"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028" indent="-336467" algn="l" defTabSz="914134"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870" indent="-228534" algn="l" defTabSz="91413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38" indent="-228534" algn="l" defTabSz="91413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005" indent="-228534" algn="l" defTabSz="91413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74" indent="-228534" algn="l" defTabSz="91413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8"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2" algn="l" defTabSz="914134" rtl="0" eaLnBrk="1" latinLnBrk="0" hangingPunct="1">
        <a:defRPr sz="1800" kern="1200">
          <a:solidFill>
            <a:schemeClr val="tx1"/>
          </a:solidFill>
          <a:latin typeface="+mn-lt"/>
          <a:ea typeface="+mn-ea"/>
          <a:cs typeface="+mn-cs"/>
        </a:defRPr>
      </a:lvl4pPr>
      <a:lvl5pPr marL="1828269" algn="l" defTabSz="914134" rtl="0" eaLnBrk="1" latinLnBrk="0" hangingPunct="1">
        <a:defRPr sz="1800" kern="1200">
          <a:solidFill>
            <a:schemeClr val="tx1"/>
          </a:solidFill>
          <a:latin typeface="+mn-lt"/>
          <a:ea typeface="+mn-ea"/>
          <a:cs typeface="+mn-cs"/>
        </a:defRPr>
      </a:lvl5pPr>
      <a:lvl6pPr marL="2285338" algn="l" defTabSz="914134" rtl="0" eaLnBrk="1" latinLnBrk="0" hangingPunct="1">
        <a:defRPr sz="1800" kern="1200">
          <a:solidFill>
            <a:schemeClr val="tx1"/>
          </a:solidFill>
          <a:latin typeface="+mn-lt"/>
          <a:ea typeface="+mn-ea"/>
          <a:cs typeface="+mn-cs"/>
        </a:defRPr>
      </a:lvl6pPr>
      <a:lvl7pPr marL="2742405" algn="l" defTabSz="914134" rtl="0" eaLnBrk="1" latinLnBrk="0" hangingPunct="1">
        <a:defRPr sz="1800" kern="1200">
          <a:solidFill>
            <a:schemeClr val="tx1"/>
          </a:solidFill>
          <a:latin typeface="+mn-lt"/>
          <a:ea typeface="+mn-ea"/>
          <a:cs typeface="+mn-cs"/>
        </a:defRPr>
      </a:lvl7pPr>
      <a:lvl8pPr marL="3199472" algn="l" defTabSz="914134" rtl="0" eaLnBrk="1" latinLnBrk="0" hangingPunct="1">
        <a:defRPr sz="1800" kern="1200">
          <a:solidFill>
            <a:schemeClr val="tx1"/>
          </a:solidFill>
          <a:latin typeface="+mn-lt"/>
          <a:ea typeface="+mn-ea"/>
          <a:cs typeface="+mn-cs"/>
        </a:defRPr>
      </a:lvl8pPr>
      <a:lvl9pPr marL="3656540" algn="l" defTabSz="91413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6.xml"/></Relationships>
</file>

<file path=ppt/slides/_rels/slide11.xml.rels><?xml version="1.0" encoding="UTF-8" standalone="yes"?>
<Relationships xmlns="http://schemas.openxmlformats.org/package/2006/relationships"><Relationship Id="rId3" Type="http://schemas.openxmlformats.org/officeDocument/2006/relationships/image" Target="../media/image74.PNG"/><Relationship Id="rId7" Type="http://schemas.microsoft.com/office/2007/relationships/hdphoto" Target="../media/hdphoto19.wdp"/><Relationship Id="rId2" Type="http://schemas.openxmlformats.org/officeDocument/2006/relationships/notesSlide" Target="../notesSlides/notesSlide9.xml"/><Relationship Id="rId1" Type="http://schemas.openxmlformats.org/officeDocument/2006/relationships/slideLayout" Target="../slideLayouts/slideLayout236.xml"/><Relationship Id="rId6" Type="http://schemas.openxmlformats.org/officeDocument/2006/relationships/image" Target="../media/image76.png"/><Relationship Id="rId5" Type="http://schemas.microsoft.com/office/2007/relationships/hdphoto" Target="../media/hdphoto18.wdp"/><Relationship Id="rId4" Type="http://schemas.openxmlformats.org/officeDocument/2006/relationships/image" Target="../media/image7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3.xml"/></Relationships>
</file>

<file path=ppt/slides/_rels/slide13.xml.rels><?xml version="1.0" encoding="UTF-8" standalone="yes"?>
<Relationships xmlns="http://schemas.openxmlformats.org/package/2006/relationships"><Relationship Id="rId8" Type="http://schemas.openxmlformats.org/officeDocument/2006/relationships/tags" Target="../tags/tag7.xml"/><Relationship Id="rId13" Type="http://schemas.microsoft.com/office/2007/relationships/hdphoto" Target="../media/hdphoto20.wdp"/><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image" Target="../media/image78.pn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notesSlide" Target="../notesSlides/notesSlide11.xml"/><Relationship Id="rId5" Type="http://schemas.openxmlformats.org/officeDocument/2006/relationships/tags" Target="../tags/tag4.xml"/><Relationship Id="rId15" Type="http://schemas.openxmlformats.org/officeDocument/2006/relationships/image" Target="../media/image77.emf"/><Relationship Id="rId10" Type="http://schemas.openxmlformats.org/officeDocument/2006/relationships/slideLayout" Target="../slideLayouts/slideLayout236.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36.xml"/><Relationship Id="rId13" Type="http://schemas.microsoft.com/office/2007/relationships/hdphoto" Target="../media/hdphoto20.wdp"/><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78.png"/><Relationship Id="rId2" Type="http://schemas.openxmlformats.org/officeDocument/2006/relationships/tags" Target="../tags/tag9.xml"/><Relationship Id="rId1" Type="http://schemas.openxmlformats.org/officeDocument/2006/relationships/vmlDrawing" Target="../drawings/vmlDrawing2.vml"/><Relationship Id="rId6" Type="http://schemas.openxmlformats.org/officeDocument/2006/relationships/tags" Target="../tags/tag13.xml"/><Relationship Id="rId11" Type="http://schemas.openxmlformats.org/officeDocument/2006/relationships/image" Target="../media/image77.emf"/><Relationship Id="rId5" Type="http://schemas.openxmlformats.org/officeDocument/2006/relationships/tags" Target="../tags/tag12.xml"/><Relationship Id="rId10" Type="http://schemas.openxmlformats.org/officeDocument/2006/relationships/oleObject" Target="../embeddings/oleObject2.bin"/><Relationship Id="rId4" Type="http://schemas.openxmlformats.org/officeDocument/2006/relationships/tags" Target="../tags/tag11.xml"/><Relationship Id="rId9"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3.xml"/><Relationship Id="rId1" Type="http://schemas.openxmlformats.org/officeDocument/2006/relationships/slideLayout" Target="../slideLayouts/slideLayout236.xml"/><Relationship Id="rId6" Type="http://schemas.microsoft.com/office/2007/relationships/hdphoto" Target="../media/hdphoto21.wdp"/><Relationship Id="rId5" Type="http://schemas.openxmlformats.org/officeDocument/2006/relationships/image" Target="../media/image81.png"/><Relationship Id="rId4" Type="http://schemas.openxmlformats.org/officeDocument/2006/relationships/image" Target="../media/image8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3.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6.xml"/></Relationships>
</file>

<file path=ppt/slides/_rels/slide19.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18" Type="http://schemas.openxmlformats.org/officeDocument/2006/relationships/tags" Target="../tags/tag32.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tags" Target="../tags/tag31.xml"/><Relationship Id="rId2" Type="http://schemas.openxmlformats.org/officeDocument/2006/relationships/tags" Target="../tags/tag16.xml"/><Relationship Id="rId16" Type="http://schemas.openxmlformats.org/officeDocument/2006/relationships/tags" Target="../tags/tag30.xml"/><Relationship Id="rId20" Type="http://schemas.openxmlformats.org/officeDocument/2006/relationships/notesSlide" Target="../notesSlides/notesSlide17.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19" Type="http://schemas.openxmlformats.org/officeDocument/2006/relationships/slideLayout" Target="../slideLayouts/slideLayout236.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5.xml"/></Relationships>
</file>

<file path=ppt/slides/_rels/slide20.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tags" Target="../tags/tag44.xml"/><Relationship Id="rId2" Type="http://schemas.openxmlformats.org/officeDocument/2006/relationships/tags" Target="../tags/tag34.xml"/><Relationship Id="rId16" Type="http://schemas.openxmlformats.org/officeDocument/2006/relationships/notesSlide" Target="../notesSlides/notesSlide18.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slideLayout" Target="../slideLayouts/slideLayout236.xml"/><Relationship Id="rId10" Type="http://schemas.openxmlformats.org/officeDocument/2006/relationships/tags" Target="../tags/tag42.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s>
</file>

<file path=ppt/slides/_rels/slide21.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image" Target="../media/image62.emf"/><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image" Target="../media/image77.emf"/><Relationship Id="rId2" Type="http://schemas.openxmlformats.org/officeDocument/2006/relationships/tags" Target="../tags/tag47.xml"/><Relationship Id="rId1" Type="http://schemas.openxmlformats.org/officeDocument/2006/relationships/vmlDrawing" Target="../drawings/vmlDrawing3.vml"/><Relationship Id="rId6" Type="http://schemas.openxmlformats.org/officeDocument/2006/relationships/tags" Target="../tags/tag51.xml"/><Relationship Id="rId11" Type="http://schemas.openxmlformats.org/officeDocument/2006/relationships/oleObject" Target="../embeddings/oleObject3.bin"/><Relationship Id="rId5" Type="http://schemas.openxmlformats.org/officeDocument/2006/relationships/tags" Target="../tags/tag50.xml"/><Relationship Id="rId10" Type="http://schemas.openxmlformats.org/officeDocument/2006/relationships/notesSlide" Target="../notesSlides/notesSlide19.xml"/><Relationship Id="rId4" Type="http://schemas.openxmlformats.org/officeDocument/2006/relationships/tags" Target="../tags/tag49.xml"/><Relationship Id="rId9" Type="http://schemas.openxmlformats.org/officeDocument/2006/relationships/slideLayout" Target="../slideLayouts/slideLayout236.xml"/></Relationships>
</file>

<file path=ppt/slides/_rels/slide2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0.xml"/><Relationship Id="rId1" Type="http://schemas.openxmlformats.org/officeDocument/2006/relationships/slideLayout" Target="../slideLayouts/slideLayout236.xml"/><Relationship Id="rId5" Type="http://schemas.openxmlformats.org/officeDocument/2006/relationships/image" Target="../media/image62.emf"/><Relationship Id="rId4" Type="http://schemas.microsoft.com/office/2007/relationships/hdphoto" Target="../media/hdphoto22.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3.xml"/></Relationships>
</file>

<file path=ppt/slides/_rels/slide2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236.xml"/><Relationship Id="rId1" Type="http://schemas.openxmlformats.org/officeDocument/2006/relationships/tags" Target="../tags/tag54.xml"/><Relationship Id="rId4" Type="http://schemas.openxmlformats.org/officeDocument/2006/relationships/image" Target="../media/image84.png"/></Relationships>
</file>

<file path=ppt/slides/_rels/slide2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236.xml"/><Relationship Id="rId1" Type="http://schemas.openxmlformats.org/officeDocument/2006/relationships/tags" Target="../tags/tag55.xml"/><Relationship Id="rId4" Type="http://schemas.openxmlformats.org/officeDocument/2006/relationships/image" Target="../media/image85.png"/></Relationships>
</file>

<file path=ppt/slides/_rels/slide2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236.xml"/><Relationship Id="rId1" Type="http://schemas.openxmlformats.org/officeDocument/2006/relationships/tags" Target="../tags/tag56.xml"/><Relationship Id="rId4" Type="http://schemas.openxmlformats.org/officeDocument/2006/relationships/image" Target="../media/image8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8.xml"/></Relationships>
</file>

<file path=ppt/slides/_rels/slide3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236.xml"/></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6.xml"/><Relationship Id="rId1" Type="http://schemas.openxmlformats.org/officeDocument/2006/relationships/slideLayout" Target="../slideLayouts/slideLayout23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1.xml"/></Relationships>
</file>

<file path=ppt/slides/_rels/slide3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28.xml"/><Relationship Id="rId1" Type="http://schemas.openxmlformats.org/officeDocument/2006/relationships/slideLayout" Target="../slideLayouts/slideLayout236.xml"/><Relationship Id="rId4" Type="http://schemas.openxmlformats.org/officeDocument/2006/relationships/image" Target="../media/image62.em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36.xml"/><Relationship Id="rId1" Type="http://schemas.openxmlformats.org/officeDocument/2006/relationships/tags" Target="../tags/tag57.xml"/><Relationship Id="rId5" Type="http://schemas.openxmlformats.org/officeDocument/2006/relationships/image" Target="../media/image62.emf"/><Relationship Id="rId4" Type="http://schemas.openxmlformats.org/officeDocument/2006/relationships/image" Target="../media/image61.emf"/></Relationships>
</file>

<file path=ppt/slides/_rels/slide36.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30.xml"/><Relationship Id="rId1" Type="http://schemas.openxmlformats.org/officeDocument/2006/relationships/slideLayout" Target="../slideLayouts/slideLayout236.xml"/><Relationship Id="rId4" Type="http://schemas.openxmlformats.org/officeDocument/2006/relationships/image" Target="../media/image61.emf"/></Relationships>
</file>

<file path=ppt/slides/_rels/slide37.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18" Type="http://schemas.openxmlformats.org/officeDocument/2006/relationships/image" Target="../media/image77.emf"/><Relationship Id="rId3" Type="http://schemas.openxmlformats.org/officeDocument/2006/relationships/tags" Target="../tags/tag59.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oleObject" Target="../embeddings/oleObject4.bin"/><Relationship Id="rId2" Type="http://schemas.openxmlformats.org/officeDocument/2006/relationships/tags" Target="../tags/tag58.xml"/><Relationship Id="rId16" Type="http://schemas.openxmlformats.org/officeDocument/2006/relationships/notesSlide" Target="../notesSlides/notesSlide31.xml"/><Relationship Id="rId1" Type="http://schemas.openxmlformats.org/officeDocument/2006/relationships/vmlDrawing" Target="../drawings/vmlDrawing4.vml"/><Relationship Id="rId6" Type="http://schemas.openxmlformats.org/officeDocument/2006/relationships/tags" Target="../tags/tag62.xml"/><Relationship Id="rId11" Type="http://schemas.openxmlformats.org/officeDocument/2006/relationships/tags" Target="../tags/tag67.xml"/><Relationship Id="rId5" Type="http://schemas.openxmlformats.org/officeDocument/2006/relationships/tags" Target="../tags/tag61.xml"/><Relationship Id="rId15" Type="http://schemas.openxmlformats.org/officeDocument/2006/relationships/slideLayout" Target="../slideLayouts/slideLayout236.xml"/><Relationship Id="rId10" Type="http://schemas.openxmlformats.org/officeDocument/2006/relationships/tags" Target="../tags/tag66.xml"/><Relationship Id="rId19" Type="http://schemas.openxmlformats.org/officeDocument/2006/relationships/image" Target="../media/image88.wmf"/><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36.xml"/><Relationship Id="rId1" Type="http://schemas.openxmlformats.org/officeDocument/2006/relationships/tags" Target="../tags/tag71.xml"/><Relationship Id="rId4" Type="http://schemas.openxmlformats.org/officeDocument/2006/relationships/image" Target="../media/image8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7.xml"/></Relationships>
</file>

<file path=ppt/slides/_rels/slide4.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xml"/><Relationship Id="rId1" Type="http://schemas.openxmlformats.org/officeDocument/2006/relationships/slideLayout" Target="../slideLayouts/slideLayout23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3.xml"/></Relationships>
</file>

<file path=ppt/slides/_rels/slide41.xml.rels><?xml version="1.0" encoding="UTF-8" standalone="yes"?>
<Relationships xmlns="http://schemas.openxmlformats.org/package/2006/relationships"><Relationship Id="rId8" Type="http://schemas.microsoft.com/office/2007/relationships/hdphoto" Target="../media/hdphoto24.wdp"/><Relationship Id="rId3" Type="http://schemas.openxmlformats.org/officeDocument/2006/relationships/image" Target="../media/image79.png"/><Relationship Id="rId7" Type="http://schemas.openxmlformats.org/officeDocument/2006/relationships/image" Target="../media/image92.png"/><Relationship Id="rId2" Type="http://schemas.openxmlformats.org/officeDocument/2006/relationships/notesSlide" Target="../notesSlides/notesSlide34.xml"/><Relationship Id="rId1" Type="http://schemas.openxmlformats.org/officeDocument/2006/relationships/slideLayout" Target="../slideLayouts/slideLayout236.xml"/><Relationship Id="rId6" Type="http://schemas.microsoft.com/office/2007/relationships/hdphoto" Target="../media/hdphoto23.wdp"/><Relationship Id="rId5" Type="http://schemas.openxmlformats.org/officeDocument/2006/relationships/image" Target="../media/image91.png"/><Relationship Id="rId4" Type="http://schemas.openxmlformats.org/officeDocument/2006/relationships/image" Target="../media/image9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6.xml"/></Relationships>
</file>

<file path=ppt/slides/_rels/slide6.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emf"/><Relationship Id="rId2" Type="http://schemas.openxmlformats.org/officeDocument/2006/relationships/notesSlide" Target="../notesSlides/notesSlide4.xml"/><Relationship Id="rId1" Type="http://schemas.openxmlformats.org/officeDocument/2006/relationships/slideLayout" Target="../slideLayouts/slideLayout236.xml"/><Relationship Id="rId6" Type="http://schemas.openxmlformats.org/officeDocument/2006/relationships/image" Target="../media/image62.emf"/><Relationship Id="rId5" Type="http://schemas.openxmlformats.org/officeDocument/2006/relationships/image" Target="../media/image61.emf"/><Relationship Id="rId4" Type="http://schemas.openxmlformats.org/officeDocument/2006/relationships/image" Target="../media/image60.png"/></Relationships>
</file>

<file path=ppt/slides/_rels/slide7.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hyperlink" Target="http://support.microsoft.com/kb/2721672" TargetMode="External"/><Relationship Id="rId7" Type="http://schemas.openxmlformats.org/officeDocument/2006/relationships/image" Target="../media/image67.png"/><Relationship Id="rId2" Type="http://schemas.openxmlformats.org/officeDocument/2006/relationships/notesSlide" Target="../notesSlides/notesSlide5.xml"/><Relationship Id="rId1" Type="http://schemas.openxmlformats.org/officeDocument/2006/relationships/slideLayout" Target="../slideLayouts/slideLayout23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8.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2.png"/><Relationship Id="rId2" Type="http://schemas.openxmlformats.org/officeDocument/2006/relationships/notesSlide" Target="../notesSlides/notesSlide6.xml"/><Relationship Id="rId1" Type="http://schemas.openxmlformats.org/officeDocument/2006/relationships/slideLayout" Target="../slideLayouts/slideLayout230.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xml"/><Relationship Id="rId1" Type="http://schemas.openxmlformats.org/officeDocument/2006/relationships/slideLayout" Target="../slideLayouts/slideLayout236.xml"/><Relationship Id="rId6" Type="http://schemas.openxmlformats.org/officeDocument/2006/relationships/image" Target="../media/image73.png"/><Relationship Id="rId5" Type="http://schemas.openxmlformats.org/officeDocument/2006/relationships/image" Target="../media/image64.png"/><Relationship Id="rId4"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r>
              <a:rPr lang="en-US" dirty="0" smtClean="0"/>
              <a:t>Name</a:t>
            </a:r>
          </a:p>
          <a:p>
            <a:r>
              <a:rPr lang="en-US" dirty="0" smtClean="0"/>
              <a:t>Title</a:t>
            </a:r>
          </a:p>
          <a:p>
            <a:r>
              <a:rPr lang="en-US" dirty="0" smtClean="0"/>
              <a:t>Microsoft</a:t>
            </a:r>
            <a:endParaRPr lang="en-US" dirty="0"/>
          </a:p>
        </p:txBody>
      </p:sp>
      <p:sp>
        <p:nvSpPr>
          <p:cNvPr id="4" name="Title 3"/>
          <p:cNvSpPr>
            <a:spLocks noGrp="1"/>
          </p:cNvSpPr>
          <p:nvPr>
            <p:ph type="title"/>
          </p:nvPr>
        </p:nvSpPr>
        <p:spPr>
          <a:xfrm>
            <a:off x="269233" y="2075840"/>
            <a:ext cx="10914582" cy="1801436"/>
          </a:xfrm>
        </p:spPr>
        <p:txBody>
          <a:bodyPr/>
          <a:lstStyle/>
          <a:p>
            <a:r>
              <a:rPr lang="en-US" dirty="0" smtClean="0"/>
              <a:t>Windows Azure Virtual Machines</a:t>
            </a:r>
            <a:endParaRPr lang="en-US" dirty="0"/>
          </a:p>
        </p:txBody>
      </p:sp>
    </p:spTree>
    <p:extLst>
      <p:ext uri="{BB962C8B-B14F-4D97-AF65-F5344CB8AC3E}">
        <p14:creationId xmlns:p14="http://schemas.microsoft.com/office/powerpoint/2010/main" val="373666473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Virtual Machine Sizes</a:t>
            </a:r>
          </a:p>
        </p:txBody>
      </p:sp>
      <p:sp>
        <p:nvSpPr>
          <p:cNvPr id="3" name="TextBox 2"/>
          <p:cNvSpPr txBox="1"/>
          <p:nvPr/>
        </p:nvSpPr>
        <p:spPr>
          <a:xfrm>
            <a:off x="1133475" y="5534588"/>
            <a:ext cx="9925050" cy="615360"/>
          </a:xfrm>
          <a:prstGeom prst="rect">
            <a:avLst/>
          </a:prstGeom>
          <a:solidFill>
            <a:schemeClr val="accent2">
              <a:lumMod val="20000"/>
              <a:lumOff val="80000"/>
            </a:schemeClr>
          </a:solidFill>
          <a:ln w="38100">
            <a:solidFill>
              <a:schemeClr val="bg1"/>
            </a:solidFill>
          </a:ln>
        </p:spPr>
        <p:txBody>
          <a:bodyPr wrap="square" lIns="121888" tIns="121888" rIns="121888" bIns="121888" rtlCol="0">
            <a:spAutoFit/>
          </a:bodyPr>
          <a:lstStyle/>
          <a:p>
            <a:pPr algn="ct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Each Persistent Data Disk Can be up to 1 TB</a:t>
            </a:r>
          </a:p>
        </p:txBody>
      </p:sp>
      <p:graphicFrame>
        <p:nvGraphicFramePr>
          <p:cNvPr id="4" name="Table 3"/>
          <p:cNvGraphicFramePr>
            <a:graphicFrameLocks noGrp="1"/>
          </p:cNvGraphicFramePr>
          <p:nvPr>
            <p:extLst>
              <p:ext uri="{D42A27DB-BD31-4B8C-83A1-F6EECF244321}">
                <p14:modId xmlns:p14="http://schemas.microsoft.com/office/powerpoint/2010/main" val="2697439736"/>
              </p:ext>
            </p:extLst>
          </p:nvPr>
        </p:nvGraphicFramePr>
        <p:xfrm>
          <a:off x="1168095" y="1499103"/>
          <a:ext cx="9852634" cy="4100383"/>
        </p:xfrm>
        <a:graphic>
          <a:graphicData uri="http://schemas.openxmlformats.org/drawingml/2006/table">
            <a:tbl>
              <a:tblPr firstRow="1" bandRow="1">
                <a:tableStyleId>{B301B821-A1FF-4177-AEE7-76D212191A09}</a:tableStyleId>
              </a:tblPr>
              <a:tblGrid>
                <a:gridCol w="1970527"/>
                <a:gridCol w="1970527"/>
                <a:gridCol w="2088759"/>
                <a:gridCol w="2128168"/>
                <a:gridCol w="1694653"/>
              </a:tblGrid>
              <a:tr h="879965">
                <a:tc>
                  <a:txBody>
                    <a:bodyPr/>
                    <a:lstStyle/>
                    <a:p>
                      <a:r>
                        <a:rPr lang="en-US" sz="2500" dirty="0" smtClean="0"/>
                        <a:t>VM</a:t>
                      </a:r>
                      <a:r>
                        <a:rPr lang="en-US" sz="2500" baseline="0" dirty="0" smtClean="0"/>
                        <a:t> </a:t>
                      </a:r>
                      <a:r>
                        <a:rPr lang="en-US" sz="2500" dirty="0" smtClean="0"/>
                        <a:t>Size</a:t>
                      </a:r>
                      <a:endParaRPr lang="en-US" sz="2500" b="1" dirty="0">
                        <a:solidFill>
                          <a:schemeClr val="bg1">
                            <a:alpha val="99000"/>
                          </a:schemeClr>
                        </a:solidFill>
                      </a:endParaRPr>
                    </a:p>
                  </a:txBody>
                  <a:tcPr marL="121888" marR="121888" marT="60944" marB="60944" anchor="ctr"/>
                </a:tc>
                <a:tc>
                  <a:txBody>
                    <a:bodyPr/>
                    <a:lstStyle/>
                    <a:p>
                      <a:r>
                        <a:rPr lang="en-US" sz="2500" dirty="0" smtClean="0"/>
                        <a:t>CPU Cores</a:t>
                      </a:r>
                      <a:endParaRPr lang="en-US" sz="2500" b="1" dirty="0">
                        <a:solidFill>
                          <a:schemeClr val="bg1">
                            <a:alpha val="99000"/>
                          </a:schemeClr>
                        </a:solidFill>
                      </a:endParaRPr>
                    </a:p>
                  </a:txBody>
                  <a:tcPr marL="121888" marR="121888" marT="60944" marB="60944" anchor="ctr"/>
                </a:tc>
                <a:tc>
                  <a:txBody>
                    <a:bodyPr/>
                    <a:lstStyle/>
                    <a:p>
                      <a:r>
                        <a:rPr lang="en-US" sz="2500" dirty="0" smtClean="0"/>
                        <a:t>Memory</a:t>
                      </a:r>
                      <a:endParaRPr lang="en-US" sz="2500" b="1" dirty="0">
                        <a:solidFill>
                          <a:schemeClr val="bg1">
                            <a:alpha val="99000"/>
                          </a:schemeClr>
                        </a:solidFill>
                      </a:endParaRPr>
                    </a:p>
                  </a:txBody>
                  <a:tcPr marL="121888" marR="121888" marT="60944" marB="60944" anchor="ctr"/>
                </a:tc>
                <a:tc>
                  <a:txBody>
                    <a:bodyPr/>
                    <a:lstStyle/>
                    <a:p>
                      <a:r>
                        <a:rPr lang="en-US" sz="2500" dirty="0" smtClean="0"/>
                        <a:t>Bandwidth</a:t>
                      </a:r>
                      <a:endParaRPr lang="en-US" sz="2500" b="1" dirty="0">
                        <a:solidFill>
                          <a:schemeClr val="bg1">
                            <a:alpha val="99000"/>
                          </a:schemeClr>
                        </a:solidFill>
                      </a:endParaRPr>
                    </a:p>
                  </a:txBody>
                  <a:tcPr marL="121888" marR="121888" marT="60944" marB="60944" anchor="ct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500" dirty="0" smtClean="0"/>
                        <a:t>#</a:t>
                      </a:r>
                      <a:r>
                        <a:rPr lang="en-US" sz="2500" baseline="0" dirty="0" smtClean="0"/>
                        <a:t> Data Disks</a:t>
                      </a:r>
                      <a:endParaRPr lang="en-US" sz="2500" b="1" dirty="0" smtClean="0">
                        <a:solidFill>
                          <a:schemeClr val="bg1">
                            <a:alpha val="99000"/>
                          </a:schemeClr>
                        </a:solidFill>
                      </a:endParaRPr>
                    </a:p>
                  </a:txBody>
                  <a:tcPr marL="121888" marR="121888" marT="60944" marB="60944" anchor="ctr"/>
                </a:tc>
              </a:tr>
              <a:tr h="643299">
                <a:tc>
                  <a:txBody>
                    <a:bodyPr/>
                    <a:lstStyle/>
                    <a:p>
                      <a:r>
                        <a:rPr lang="en-US" sz="2500" dirty="0" smtClean="0"/>
                        <a:t>Extra Small</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Shared</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768 MB</a:t>
                      </a:r>
                      <a:endParaRPr lang="en-US" sz="2500" dirty="0">
                        <a:solidFill>
                          <a:schemeClr val="tx2">
                            <a:lumMod val="75000"/>
                            <a:alpha val="99000"/>
                          </a:schemeClr>
                        </a:solidFill>
                      </a:endParaRPr>
                    </a:p>
                  </a:txBody>
                  <a:tcPr marL="121888" marR="121888" marT="60944" marB="60944" anchor="ct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500" dirty="0" smtClean="0"/>
                        <a:t>5 (Mbps)</a:t>
                      </a:r>
                      <a:endParaRPr lang="en-US" sz="2500" dirty="0" smtClean="0">
                        <a:solidFill>
                          <a:schemeClr val="tx2">
                            <a:lumMod val="75000"/>
                            <a:alpha val="99000"/>
                          </a:schemeClr>
                        </a:solidFill>
                      </a:endParaRPr>
                    </a:p>
                  </a:txBody>
                  <a:tcPr marL="121888" marR="121888" marT="60944" marB="60944" anchor="ctr"/>
                </a:tc>
                <a:tc>
                  <a:txBody>
                    <a:bodyPr/>
                    <a:lstStyle/>
                    <a:p>
                      <a:r>
                        <a:rPr lang="en-US" sz="2500" dirty="0" smtClean="0"/>
                        <a:t>1</a:t>
                      </a:r>
                      <a:endParaRPr lang="en-US" sz="2500" dirty="0">
                        <a:solidFill>
                          <a:schemeClr val="tx2">
                            <a:lumMod val="75000"/>
                            <a:alpha val="99000"/>
                          </a:schemeClr>
                        </a:solidFill>
                      </a:endParaRPr>
                    </a:p>
                  </a:txBody>
                  <a:tcPr marL="121888" marR="121888" marT="60944" marB="60944" anchor="ctr"/>
                </a:tc>
              </a:tr>
              <a:tr h="643299">
                <a:tc>
                  <a:txBody>
                    <a:bodyPr/>
                    <a:lstStyle/>
                    <a:p>
                      <a:r>
                        <a:rPr lang="en-US" sz="2500" dirty="0" smtClean="0"/>
                        <a:t>Small</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1.75</a:t>
                      </a:r>
                      <a:r>
                        <a:rPr lang="en-US" sz="2500" baseline="0" dirty="0" smtClean="0"/>
                        <a:t> GB</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100 (Mbps)</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2</a:t>
                      </a:r>
                      <a:endParaRPr lang="en-US" sz="2500" dirty="0">
                        <a:solidFill>
                          <a:schemeClr val="tx2">
                            <a:lumMod val="75000"/>
                            <a:alpha val="99000"/>
                          </a:schemeClr>
                        </a:solidFill>
                      </a:endParaRPr>
                    </a:p>
                  </a:txBody>
                  <a:tcPr marL="121888" marR="121888" marT="60944" marB="60944" anchor="ctr"/>
                </a:tc>
              </a:tr>
              <a:tr h="643299">
                <a:tc>
                  <a:txBody>
                    <a:bodyPr/>
                    <a:lstStyle/>
                    <a:p>
                      <a:r>
                        <a:rPr lang="en-US" sz="2500" dirty="0" smtClean="0"/>
                        <a:t>Medium</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2</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3.5 GB</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200 (Mbps)</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4</a:t>
                      </a:r>
                      <a:endParaRPr lang="en-US" sz="2500" dirty="0">
                        <a:solidFill>
                          <a:schemeClr val="tx2">
                            <a:lumMod val="75000"/>
                            <a:alpha val="99000"/>
                          </a:schemeClr>
                        </a:solidFill>
                      </a:endParaRPr>
                    </a:p>
                  </a:txBody>
                  <a:tcPr marL="121888" marR="121888" marT="60944" marB="60944" anchor="ctr"/>
                </a:tc>
              </a:tr>
              <a:tr h="643299">
                <a:tc>
                  <a:txBody>
                    <a:bodyPr/>
                    <a:lstStyle/>
                    <a:p>
                      <a:r>
                        <a:rPr lang="en-US" sz="2500" dirty="0" smtClean="0"/>
                        <a:t>Large</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4</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7 GB</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400 (Mbps)</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8</a:t>
                      </a:r>
                      <a:endParaRPr lang="en-US" sz="2500" dirty="0">
                        <a:solidFill>
                          <a:schemeClr val="tx2">
                            <a:lumMod val="75000"/>
                            <a:alpha val="99000"/>
                          </a:schemeClr>
                        </a:solidFill>
                      </a:endParaRPr>
                    </a:p>
                  </a:txBody>
                  <a:tcPr marL="121888" marR="121888" marT="60944" marB="60944" anchor="ctr"/>
                </a:tc>
              </a:tr>
              <a:tr h="643299">
                <a:tc>
                  <a:txBody>
                    <a:bodyPr/>
                    <a:lstStyle/>
                    <a:p>
                      <a:r>
                        <a:rPr lang="en-US" sz="2500" dirty="0" smtClean="0"/>
                        <a:t>Extra Large</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8</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14 GB</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800 (Mbps)</a:t>
                      </a:r>
                      <a:endParaRPr lang="en-US" sz="2500" dirty="0">
                        <a:solidFill>
                          <a:schemeClr val="tx2">
                            <a:lumMod val="75000"/>
                            <a:alpha val="99000"/>
                          </a:schemeClr>
                        </a:solidFill>
                      </a:endParaRPr>
                    </a:p>
                  </a:txBody>
                  <a:tcPr marL="121888" marR="121888" marT="60944" marB="60944" anchor="ctr"/>
                </a:tc>
                <a:tc>
                  <a:txBody>
                    <a:bodyPr/>
                    <a:lstStyle/>
                    <a:p>
                      <a:r>
                        <a:rPr lang="en-US" sz="2500" dirty="0" smtClean="0"/>
                        <a:t>16</a:t>
                      </a:r>
                      <a:endParaRPr lang="en-US" sz="2500" dirty="0">
                        <a:solidFill>
                          <a:schemeClr val="tx2">
                            <a:lumMod val="75000"/>
                            <a:alpha val="99000"/>
                          </a:schemeClr>
                        </a:solidFill>
                      </a:endParaRPr>
                    </a:p>
                  </a:txBody>
                  <a:tcPr marL="121888" marR="121888" marT="60944" marB="60944" anchor="ctr"/>
                </a:tc>
              </a:tr>
            </a:tbl>
          </a:graphicData>
        </a:graphic>
      </p:graphicFrame>
    </p:spTree>
    <p:extLst>
      <p:ext uri="{BB962C8B-B14F-4D97-AF65-F5344CB8AC3E}">
        <p14:creationId xmlns:p14="http://schemas.microsoft.com/office/powerpoint/2010/main" val="68381490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9658638" y="893"/>
            <a:ext cx="2528600" cy="685621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smtClean="0"/>
              <a:t>Linux Offering</a:t>
            </a:r>
            <a:endParaRPr lang="en-US" sz="5400" dirty="0"/>
          </a:p>
        </p:txBody>
      </p:sp>
      <p:sp>
        <p:nvSpPr>
          <p:cNvPr id="13" name="Freeform 84"/>
          <p:cNvSpPr>
            <a:spLocks noEditPoints="1"/>
          </p:cNvSpPr>
          <p:nvPr/>
        </p:nvSpPr>
        <p:spPr bwMode="black">
          <a:xfrm>
            <a:off x="10152544" y="4786684"/>
            <a:ext cx="1540788" cy="1841883"/>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pPr defTabSz="914134"/>
            <a:endParaRPr lang="en-US" sz="1600" dirty="0">
              <a:solidFill>
                <a:srgbClr val="292929"/>
              </a:solidFill>
            </a:endParaRPr>
          </a:p>
        </p:txBody>
      </p:sp>
      <p:sp>
        <p:nvSpPr>
          <p:cNvPr id="7" name="Rectangle 6"/>
          <p:cNvSpPr/>
          <p:nvPr/>
        </p:nvSpPr>
        <p:spPr bwMode="auto">
          <a:xfrm>
            <a:off x="413836" y="2408189"/>
            <a:ext cx="2116922" cy="192077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r>
              <a:rPr lang="en-US" sz="7998" dirty="0">
                <a:gradFill>
                  <a:gsLst>
                    <a:gs pos="0">
                      <a:srgbClr val="FFFFFF"/>
                    </a:gs>
                    <a:gs pos="100000">
                      <a:srgbClr val="FFFFFF"/>
                    </a:gs>
                  </a:gsLst>
                  <a:lin ang="5400000" scaled="0"/>
                </a:gradFill>
              </a:rPr>
              <a:t>1</a:t>
            </a:r>
            <a:r>
              <a:rPr lang="en-US" sz="7998" baseline="30000" dirty="0">
                <a:gradFill>
                  <a:gsLst>
                    <a:gs pos="0">
                      <a:srgbClr val="FFFFFF"/>
                    </a:gs>
                    <a:gs pos="100000">
                      <a:srgbClr val="FFFFFF"/>
                    </a:gs>
                  </a:gsLst>
                  <a:lin ang="5400000" scaled="0"/>
                </a:gradFill>
              </a:rPr>
              <a:t>ST</a:t>
            </a:r>
            <a:endParaRPr lang="en-US" sz="1600" baseline="30000" dirty="0">
              <a:gradFill>
                <a:gsLst>
                  <a:gs pos="0">
                    <a:srgbClr val="FFFFFF"/>
                  </a:gs>
                  <a:gs pos="100000">
                    <a:srgbClr val="FFFFFF"/>
                  </a:gs>
                </a:gsLst>
                <a:lin ang="5400000" scaled="0"/>
              </a:gradFill>
            </a:endParaRPr>
          </a:p>
        </p:txBody>
      </p:sp>
      <p:grpSp>
        <p:nvGrpSpPr>
          <p:cNvPr id="18" name="Group 17"/>
          <p:cNvGrpSpPr/>
          <p:nvPr/>
        </p:nvGrpSpPr>
        <p:grpSpPr>
          <a:xfrm>
            <a:off x="2648151" y="2408189"/>
            <a:ext cx="2117228" cy="1920778"/>
            <a:chOff x="2403412" y="2407922"/>
            <a:chExt cx="2117780" cy="1921279"/>
          </a:xfrm>
        </p:grpSpPr>
        <p:sp>
          <p:nvSpPr>
            <p:cNvPr id="9" name="Rectangle 8"/>
            <p:cNvSpPr/>
            <p:nvPr/>
          </p:nvSpPr>
          <p:spPr bwMode="auto">
            <a:xfrm>
              <a:off x="2403412" y="2407922"/>
              <a:ext cx="2117780" cy="192127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32627" y="2586201"/>
              <a:ext cx="1059351" cy="1564720"/>
            </a:xfrm>
            <a:prstGeom prst="rect">
              <a:avLst/>
            </a:prstGeom>
          </p:spPr>
        </p:pic>
      </p:grpSp>
      <p:grpSp>
        <p:nvGrpSpPr>
          <p:cNvPr id="16" name="Group 15"/>
          <p:cNvGrpSpPr/>
          <p:nvPr/>
        </p:nvGrpSpPr>
        <p:grpSpPr>
          <a:xfrm>
            <a:off x="4882773" y="2408085"/>
            <a:ext cx="2117228" cy="1920984"/>
            <a:chOff x="2179904" y="3818588"/>
            <a:chExt cx="2682240" cy="2453640"/>
          </a:xfrm>
        </p:grpSpPr>
        <p:sp>
          <p:nvSpPr>
            <p:cNvPr id="8" name="Rectangle 7"/>
            <p:cNvSpPr/>
            <p:nvPr/>
          </p:nvSpPr>
          <p:spPr bwMode="auto">
            <a:xfrm>
              <a:off x="2179904" y="3818588"/>
              <a:ext cx="2682240" cy="24536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15" name="Picture 14"/>
            <p:cNvPicPr>
              <a:picLocks noChangeAspect="1"/>
            </p:cNvPicPr>
            <p:nvPr/>
          </p:nvPicPr>
          <p:blipFill>
            <a:blip r:embed="rId4" cstate="print">
              <a:clrChange>
                <a:clrFrom>
                  <a:srgbClr val="FFFFFF"/>
                </a:clrFrom>
                <a:clrTo>
                  <a:srgbClr val="FFFFFF">
                    <a:alpha val="0"/>
                  </a:srgbClr>
                </a:clrTo>
              </a:clrChange>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2288581" y="4121076"/>
              <a:ext cx="2464885" cy="1848664"/>
            </a:xfrm>
            <a:prstGeom prst="rect">
              <a:avLst/>
            </a:prstGeom>
          </p:spPr>
        </p:pic>
      </p:grpSp>
      <p:sp>
        <p:nvSpPr>
          <p:cNvPr id="19" name="TextBox 18"/>
          <p:cNvSpPr txBox="1"/>
          <p:nvPr/>
        </p:nvSpPr>
        <p:spPr>
          <a:xfrm>
            <a:off x="413835" y="4786686"/>
            <a:ext cx="4280659" cy="609269"/>
          </a:xfrm>
          <a:prstGeom prst="rect">
            <a:avLst/>
          </a:prstGeom>
          <a:noFill/>
        </p:spPr>
        <p:txBody>
          <a:bodyPr wrap="none" lIns="0" tIns="0" rIns="0" bIns="0" rtlCol="0">
            <a:spAutoFit/>
          </a:bodyPr>
          <a:lstStyle/>
          <a:p>
            <a:pPr defTabSz="914134">
              <a:lnSpc>
                <a:spcPct val="90000"/>
              </a:lnSpc>
              <a:spcBef>
                <a:spcPct val="20000"/>
              </a:spcBef>
              <a:buSzPct val="80000"/>
            </a:pPr>
            <a:r>
              <a:rPr lang="en-US" sz="4399" dirty="0">
                <a:solidFill>
                  <a:srgbClr val="FFFFFF">
                    <a:lumMod val="65000"/>
                  </a:srgbClr>
                </a:solidFill>
              </a:rPr>
              <a:t>First Class Citizen</a:t>
            </a:r>
          </a:p>
        </p:txBody>
      </p:sp>
      <p:sp>
        <p:nvSpPr>
          <p:cNvPr id="20" name="TextBox 19"/>
          <p:cNvSpPr txBox="1"/>
          <p:nvPr/>
        </p:nvSpPr>
        <p:spPr>
          <a:xfrm>
            <a:off x="2648150" y="4788161"/>
            <a:ext cx="4366196" cy="609269"/>
          </a:xfrm>
          <a:prstGeom prst="rect">
            <a:avLst/>
          </a:prstGeom>
          <a:noFill/>
        </p:spPr>
        <p:txBody>
          <a:bodyPr wrap="square" lIns="0" tIns="0" rIns="0" bIns="0" rtlCol="0">
            <a:spAutoFit/>
          </a:bodyPr>
          <a:lstStyle/>
          <a:p>
            <a:pPr defTabSz="914134">
              <a:lnSpc>
                <a:spcPct val="90000"/>
              </a:lnSpc>
              <a:spcBef>
                <a:spcPct val="20000"/>
              </a:spcBef>
              <a:buSzPct val="80000"/>
            </a:pPr>
            <a:r>
              <a:rPr lang="en-US" sz="4399" dirty="0">
                <a:solidFill>
                  <a:srgbClr val="FFFFFF">
                    <a:lumMod val="65000"/>
                  </a:srgbClr>
                </a:solidFill>
              </a:rPr>
              <a:t>Enterprise + ISV</a:t>
            </a:r>
          </a:p>
        </p:txBody>
      </p:sp>
      <p:sp>
        <p:nvSpPr>
          <p:cNvPr id="21" name="TextBox 20"/>
          <p:cNvSpPr txBox="1"/>
          <p:nvPr/>
        </p:nvSpPr>
        <p:spPr>
          <a:xfrm>
            <a:off x="586158" y="4760640"/>
            <a:ext cx="6328058" cy="609269"/>
          </a:xfrm>
          <a:prstGeom prst="rect">
            <a:avLst/>
          </a:prstGeom>
          <a:noFill/>
        </p:spPr>
        <p:txBody>
          <a:bodyPr wrap="square" lIns="0" tIns="0" rIns="0" bIns="0" rtlCol="0">
            <a:spAutoFit/>
          </a:bodyPr>
          <a:lstStyle/>
          <a:p>
            <a:pPr defTabSz="914134">
              <a:lnSpc>
                <a:spcPct val="90000"/>
              </a:lnSpc>
              <a:spcBef>
                <a:spcPct val="20000"/>
              </a:spcBef>
              <a:buSzPct val="80000"/>
            </a:pPr>
            <a:r>
              <a:rPr lang="en-US" sz="4399" dirty="0">
                <a:solidFill>
                  <a:srgbClr val="FFFFFF">
                    <a:lumMod val="65000"/>
                  </a:srgbClr>
                </a:solidFill>
              </a:rPr>
              <a:t>Open Source Community</a:t>
            </a:r>
          </a:p>
        </p:txBody>
      </p:sp>
      <p:sp>
        <p:nvSpPr>
          <p:cNvPr id="22" name="TextBox 21"/>
          <p:cNvSpPr txBox="1"/>
          <p:nvPr/>
        </p:nvSpPr>
        <p:spPr>
          <a:xfrm>
            <a:off x="7117395" y="4760641"/>
            <a:ext cx="2015167" cy="609269"/>
          </a:xfrm>
          <a:prstGeom prst="rect">
            <a:avLst/>
          </a:prstGeom>
          <a:noFill/>
        </p:spPr>
        <p:txBody>
          <a:bodyPr wrap="none" lIns="0" tIns="0" rIns="0" bIns="0" rtlCol="0">
            <a:spAutoFit/>
          </a:bodyPr>
          <a:lstStyle/>
          <a:p>
            <a:pPr defTabSz="914134">
              <a:lnSpc>
                <a:spcPct val="90000"/>
              </a:lnSpc>
              <a:spcBef>
                <a:spcPct val="20000"/>
              </a:spcBef>
              <a:buSzPct val="80000"/>
            </a:pPr>
            <a:r>
              <a:rPr lang="en-US" sz="4399" dirty="0">
                <a:solidFill>
                  <a:srgbClr val="FFFFFF">
                    <a:lumMod val="65000"/>
                  </a:srgbClr>
                </a:solidFill>
              </a:rPr>
              <a:t>Support</a:t>
            </a:r>
          </a:p>
        </p:txBody>
      </p:sp>
      <p:grpSp>
        <p:nvGrpSpPr>
          <p:cNvPr id="24" name="Group 23"/>
          <p:cNvGrpSpPr/>
          <p:nvPr/>
        </p:nvGrpSpPr>
        <p:grpSpPr>
          <a:xfrm>
            <a:off x="7117396" y="2408085"/>
            <a:ext cx="2117228" cy="1920984"/>
            <a:chOff x="7117661" y="2407819"/>
            <a:chExt cx="2117780" cy="1921484"/>
          </a:xfrm>
        </p:grpSpPr>
        <p:sp>
          <p:nvSpPr>
            <p:cNvPr id="10" name="Rectangle 9"/>
            <p:cNvSpPr/>
            <p:nvPr/>
          </p:nvSpPr>
          <p:spPr bwMode="auto">
            <a:xfrm>
              <a:off x="7117661" y="2407819"/>
              <a:ext cx="2117780" cy="192148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23" name="Picture 22"/>
            <p:cNvPicPr>
              <a:picLocks noChangeAspect="1"/>
            </p:cNvPicPr>
            <p:nvPr/>
          </p:nvPicPr>
          <p:blipFill>
            <a:blip r:embed="rId6">
              <a:duotone>
                <a:prstClr val="black"/>
                <a:schemeClr val="accent6">
                  <a:tint val="45000"/>
                  <a:satMod val="400000"/>
                </a:schemeClr>
              </a:duotone>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448742" y="2640752"/>
              <a:ext cx="1455618" cy="1455618"/>
            </a:xfrm>
            <a:prstGeom prst="rect">
              <a:avLst/>
            </a:prstGeom>
          </p:spPr>
        </p:pic>
      </p:grpSp>
    </p:spTree>
    <p:extLst>
      <p:ext uri="{BB962C8B-B14F-4D97-AF65-F5344CB8AC3E}">
        <p14:creationId xmlns:p14="http://schemas.microsoft.com/office/powerpoint/2010/main" val="3315528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0"/>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21"/>
                                        </p:tgtEl>
                                        <p:attrNameLst>
                                          <p:attrName>style.visibility</p:attrName>
                                        </p:attrNameLst>
                                      </p:cBhvr>
                                      <p:to>
                                        <p:strVal val="hidden"/>
                                      </p:to>
                                    </p:se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19" grpId="1"/>
      <p:bldP spid="20" grpId="0"/>
      <p:bldP spid="20" grpId="1"/>
      <p:bldP spid="21" grpId="0"/>
      <p:bldP spid="21" grpId="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Virtual Machines and Cloud Services</a:t>
            </a:r>
            <a:endParaRPr lang="en-US" dirty="0"/>
          </a:p>
        </p:txBody>
      </p:sp>
    </p:spTree>
    <p:extLst>
      <p:ext uri="{BB962C8B-B14F-4D97-AF65-F5344CB8AC3E}">
        <p14:creationId xmlns:p14="http://schemas.microsoft.com/office/powerpoint/2010/main" val="389596250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9634" y="1959616"/>
            <a:ext cx="3004923" cy="3342453"/>
          </a:xfrm>
          <a:prstGeom prst="rect">
            <a:avLst/>
          </a:prstGeom>
          <a:noFill/>
        </p:spPr>
        <p:txBody>
          <a:bodyPr wrap="square" lIns="182880" tIns="146304" rIns="182880" bIns="146304" rtlCol="0">
            <a:spAutoFit/>
          </a:bodyPr>
          <a:lstStyle/>
          <a:p>
            <a:pPr defTabSz="1218987">
              <a:spcBef>
                <a:spcPts val="600"/>
              </a:spcBef>
            </a:pPr>
            <a:r>
              <a:rPr lang="en-US" dirty="0" smtClean="0">
                <a:solidFill>
                  <a:srgbClr val="00188F"/>
                </a:solidFill>
              </a:rPr>
              <a:t>Cloud Service is a…</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Management</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Configuration</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Security</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Networking</a:t>
            </a:r>
          </a:p>
          <a:p>
            <a:pPr marL="342900" indent="-342900" defTabSz="1218987">
              <a:spcBef>
                <a:spcPts val="600"/>
              </a:spcBef>
              <a:buFont typeface="Arial" panose="020B0604020202020204" pitchFamily="34" charset="0"/>
              <a:buChar char="•"/>
            </a:pPr>
            <a:r>
              <a:rPr lang="en-US" dirty="0" smtClean="0">
                <a:gradFill>
                  <a:gsLst>
                    <a:gs pos="2917">
                      <a:srgbClr val="505050"/>
                    </a:gs>
                    <a:gs pos="30000">
                      <a:srgbClr val="505050"/>
                    </a:gs>
                  </a:gsLst>
                  <a:lin ang="5400000" scaled="0"/>
                </a:gradFill>
              </a:rPr>
              <a:t>Service Model</a:t>
            </a:r>
          </a:p>
          <a:p>
            <a:pPr defTabSz="1218987">
              <a:spcBef>
                <a:spcPts val="600"/>
              </a:spcBef>
            </a:pPr>
            <a:r>
              <a:rPr lang="en-US" dirty="0">
                <a:gradFill>
                  <a:gsLst>
                    <a:gs pos="2917">
                      <a:srgbClr val="505050"/>
                    </a:gs>
                    <a:gs pos="30000">
                      <a:srgbClr val="505050"/>
                    </a:gs>
                  </a:gsLst>
                  <a:lin ang="5400000" scaled="0"/>
                </a:gradFill>
              </a:rPr>
              <a:t>	</a:t>
            </a:r>
            <a:r>
              <a:rPr lang="en-US" dirty="0" smtClean="0">
                <a:solidFill>
                  <a:srgbClr val="00188F"/>
                </a:solidFill>
              </a:rPr>
              <a:t>boundary</a:t>
            </a:r>
          </a:p>
        </p:txBody>
      </p:sp>
      <p:pic>
        <p:nvPicPr>
          <p:cNvPr id="38"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947240" y="2334598"/>
            <a:ext cx="1256575" cy="1256575"/>
          </a:xfrm>
          <a:prstGeom prst="rect">
            <a:avLst/>
          </a:prstGeom>
        </p:spPr>
      </p:pic>
      <p:graphicFrame>
        <p:nvGraphicFramePr>
          <p:cNvPr id="17" name="Object 16" hidden="1"/>
          <p:cNvGraphicFramePr>
            <a:graphicFrameLocks noChangeAspect="1"/>
          </p:cNvGraphicFramePr>
          <p:nvPr>
            <p:custDataLst>
              <p:tags r:id="rId2"/>
            </p:custDataLst>
            <p:extLst/>
          </p:nvPr>
        </p:nvGraphicFramePr>
        <p:xfrm>
          <a:off x="1" y="895"/>
          <a:ext cx="158751" cy="158709"/>
        </p:xfrm>
        <a:graphic>
          <a:graphicData uri="http://schemas.openxmlformats.org/presentationml/2006/ole">
            <mc:AlternateContent xmlns:mc="http://schemas.openxmlformats.org/markup-compatibility/2006">
              <mc:Choice xmlns:v="urn:schemas-microsoft-com:vml" Requires="v">
                <p:oleObj spid="_x0000_s2059" name="think-cell Slide" r:id="rId14" imgW="270" imgH="270" progId="TCLayout.ActiveDocument.1">
                  <p:embed/>
                </p:oleObj>
              </mc:Choice>
              <mc:Fallback>
                <p:oleObj name="think-cell Slide" r:id="rId14" imgW="270" imgH="270" progId="TCLayout.ActiveDocument.1">
                  <p:embed/>
                  <p:pic>
                    <p:nvPicPr>
                      <p:cNvPr id="0" name=""/>
                      <p:cNvPicPr/>
                      <p:nvPr/>
                    </p:nvPicPr>
                    <p:blipFill>
                      <a:blip r:embed="rId15"/>
                      <a:stretch>
                        <a:fillRect/>
                      </a:stretch>
                    </p:blipFill>
                    <p:spPr>
                      <a:xfrm>
                        <a:off x="1" y="895"/>
                        <a:ext cx="158751" cy="158709"/>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sz="5400" dirty="0" smtClean="0"/>
              <a:t>Cloud Services, Roles, and Instances</a:t>
            </a:r>
            <a:br>
              <a:rPr lang="en-US" sz="5400" dirty="0" smtClean="0"/>
            </a:br>
            <a:endParaRPr lang="en-US" sz="4000" dirty="0">
              <a:solidFill>
                <a:schemeClr val="tx2">
                  <a:alpha val="99000"/>
                </a:schemeClr>
              </a:solidFill>
            </a:endParaRPr>
          </a:p>
        </p:txBody>
      </p:sp>
      <p:sp>
        <p:nvSpPr>
          <p:cNvPr id="11" name="TextBox 10"/>
          <p:cNvSpPr txBox="1"/>
          <p:nvPr/>
        </p:nvSpPr>
        <p:spPr>
          <a:xfrm rot="16200000">
            <a:off x="11098865" y="3759636"/>
            <a:ext cx="1476494" cy="295402"/>
          </a:xfrm>
          <a:prstGeom prst="rect">
            <a:avLst/>
          </a:prstGeom>
          <a:noFill/>
        </p:spPr>
        <p:txBody>
          <a:bodyPr wrap="none" lIns="0" tIns="0" rIns="0" bIns="0" rtlCol="0">
            <a:spAutoFit/>
          </a:bodyPr>
          <a:lstStyle/>
          <a:p>
            <a:pPr defTabSz="1218987">
              <a:lnSpc>
                <a:spcPct val="90000"/>
              </a:lnSpc>
              <a:spcBef>
                <a:spcPct val="20000"/>
              </a:spcBef>
              <a:buSzPct val="80000"/>
            </a:pPr>
            <a:r>
              <a:rPr lang="en-US" sz="2133" b="1" dirty="0">
                <a:solidFill>
                  <a:srgbClr val="505050">
                    <a:alpha val="99000"/>
                  </a:srgbClr>
                </a:solidFill>
              </a:rPr>
              <a:t>INSTANCES</a:t>
            </a:r>
          </a:p>
        </p:txBody>
      </p:sp>
      <p:cxnSp>
        <p:nvCxnSpPr>
          <p:cNvPr id="24" name="Straight Connector 23"/>
          <p:cNvCxnSpPr/>
          <p:nvPr/>
        </p:nvCxnSpPr>
        <p:spPr>
          <a:xfrm flipV="1">
            <a:off x="3539513" y="2851592"/>
            <a:ext cx="831128" cy="886209"/>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rot="16200000">
            <a:off x="2904060" y="3638116"/>
            <a:ext cx="821250" cy="295402"/>
          </a:xfrm>
          <a:prstGeom prst="rect">
            <a:avLst/>
          </a:prstGeom>
          <a:noFill/>
        </p:spPr>
        <p:txBody>
          <a:bodyPr wrap="none" lIns="0" tIns="0" rIns="0" bIns="0" rtlCol="0">
            <a:spAutoFit/>
          </a:bodyPr>
          <a:lstStyle/>
          <a:p>
            <a:pPr defTabSz="1218987">
              <a:lnSpc>
                <a:spcPct val="90000"/>
              </a:lnSpc>
              <a:spcBef>
                <a:spcPct val="20000"/>
              </a:spcBef>
              <a:buSzPct val="80000"/>
            </a:pPr>
            <a:r>
              <a:rPr lang="en-US" sz="2133" b="1" dirty="0">
                <a:solidFill>
                  <a:srgbClr val="505050">
                    <a:alpha val="99000"/>
                  </a:srgbClr>
                </a:solidFill>
              </a:rPr>
              <a:t>ROLES</a:t>
            </a:r>
          </a:p>
        </p:txBody>
      </p:sp>
      <p:cxnSp>
        <p:nvCxnSpPr>
          <p:cNvPr id="27" name="Straight Connector 26"/>
          <p:cNvCxnSpPr/>
          <p:nvPr/>
        </p:nvCxnSpPr>
        <p:spPr>
          <a:xfrm>
            <a:off x="3539513" y="3737802"/>
            <a:ext cx="831128" cy="1086718"/>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bwMode="auto">
          <a:xfrm>
            <a:off x="3851510" y="1371496"/>
            <a:ext cx="7003434" cy="2480767"/>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pic>
        <p:nvPicPr>
          <p:cNvPr id="34"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419982" y="2365967"/>
            <a:ext cx="1256575" cy="1256575"/>
          </a:xfrm>
          <a:prstGeom prst="rect">
            <a:avLst/>
          </a:prstGeom>
        </p:spPr>
      </p:pic>
      <p:sp>
        <p:nvSpPr>
          <p:cNvPr id="35" name="Rectangle 34"/>
          <p:cNvSpPr/>
          <p:nvPr>
            <p:custDataLst>
              <p:tags r:id="rId4"/>
            </p:custDataLst>
          </p:nvPr>
        </p:nvSpPr>
        <p:spPr bwMode="auto">
          <a:xfrm>
            <a:off x="4034729" y="1856365"/>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1</a:t>
            </a:r>
            <a:endParaRPr lang="en-US" sz="3199" cap="all" dirty="0">
              <a:ln>
                <a:solidFill>
                  <a:srgbClr val="FFFFFF">
                    <a:alpha val="0"/>
                  </a:srgbClr>
                </a:solidFill>
              </a:ln>
              <a:solidFill>
                <a:srgbClr val="00188F"/>
              </a:solidFill>
            </a:endParaRPr>
          </a:p>
        </p:txBody>
      </p:sp>
      <p:pic>
        <p:nvPicPr>
          <p:cNvPr id="36"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677011" y="2358210"/>
            <a:ext cx="1256575" cy="1256575"/>
          </a:xfrm>
          <a:prstGeom prst="rect">
            <a:avLst/>
          </a:prstGeom>
        </p:spPr>
      </p:pic>
      <p:sp>
        <p:nvSpPr>
          <p:cNvPr id="37" name="Rectangle 36"/>
          <p:cNvSpPr/>
          <p:nvPr>
            <p:custDataLst>
              <p:tags r:id="rId5"/>
            </p:custDataLst>
          </p:nvPr>
        </p:nvSpPr>
        <p:spPr bwMode="auto">
          <a:xfrm>
            <a:off x="6291758" y="1848608"/>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2</a:t>
            </a:r>
            <a:endParaRPr lang="en-US" sz="3199" cap="all" dirty="0">
              <a:ln>
                <a:solidFill>
                  <a:srgbClr val="FFFFFF">
                    <a:alpha val="0"/>
                  </a:srgbClr>
                </a:solidFill>
              </a:ln>
              <a:solidFill>
                <a:srgbClr val="00188F"/>
              </a:solidFill>
            </a:endParaRPr>
          </a:p>
        </p:txBody>
      </p:sp>
      <p:sp>
        <p:nvSpPr>
          <p:cNvPr id="39" name="Rectangle 38"/>
          <p:cNvSpPr/>
          <p:nvPr>
            <p:custDataLst>
              <p:tags r:id="rId6"/>
            </p:custDataLst>
          </p:nvPr>
        </p:nvSpPr>
        <p:spPr bwMode="auto">
          <a:xfrm>
            <a:off x="8561987" y="1824996"/>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3</a:t>
            </a:r>
            <a:endParaRPr lang="en-US" sz="3199" cap="all" dirty="0">
              <a:ln>
                <a:solidFill>
                  <a:srgbClr val="FFFFFF">
                    <a:alpha val="0"/>
                  </a:srgbClr>
                </a:solidFill>
              </a:ln>
              <a:solidFill>
                <a:srgbClr val="00188F"/>
              </a:solidFill>
            </a:endParaRPr>
          </a:p>
        </p:txBody>
      </p:sp>
      <p:sp>
        <p:nvSpPr>
          <p:cNvPr id="4" name="TextBox 3"/>
          <p:cNvSpPr txBox="1"/>
          <p:nvPr/>
        </p:nvSpPr>
        <p:spPr>
          <a:xfrm>
            <a:off x="3851511" y="1263096"/>
            <a:ext cx="7003434" cy="738664"/>
          </a:xfrm>
          <a:prstGeom prst="rect">
            <a:avLst/>
          </a:prstGeom>
          <a:noFill/>
        </p:spPr>
        <p:txBody>
          <a:bodyPr wrap="square" lIns="182880" tIns="146304" rIns="182880" bIns="146304" rtlCol="0">
            <a:spAutoFit/>
          </a:bodyPr>
          <a:lstStyle/>
          <a:p>
            <a:pPr algn="ctr" defTabSz="1218987">
              <a:lnSpc>
                <a:spcPct val="90000"/>
              </a:lnSpc>
            </a:pPr>
            <a:r>
              <a:rPr lang="en-US" sz="3200" dirty="0" smtClean="0">
                <a:gradFill>
                  <a:gsLst>
                    <a:gs pos="2917">
                      <a:srgbClr val="505050"/>
                    </a:gs>
                    <a:gs pos="30000">
                      <a:srgbClr val="505050"/>
                    </a:gs>
                  </a:gsLst>
                  <a:lin ang="5400000" scaled="0"/>
                </a:gradFill>
              </a:rPr>
              <a:t>WEB ROLE</a:t>
            </a:r>
          </a:p>
        </p:txBody>
      </p:sp>
      <p:sp>
        <p:nvSpPr>
          <p:cNvPr id="45" name="Rectangle 44"/>
          <p:cNvSpPr/>
          <p:nvPr/>
        </p:nvSpPr>
        <p:spPr bwMode="auto">
          <a:xfrm>
            <a:off x="3851510" y="4224112"/>
            <a:ext cx="7003434" cy="2480767"/>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pic>
        <p:nvPicPr>
          <p:cNvPr id="46"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419982" y="5218583"/>
            <a:ext cx="1256575" cy="1256575"/>
          </a:xfrm>
          <a:prstGeom prst="rect">
            <a:avLst/>
          </a:prstGeom>
        </p:spPr>
      </p:pic>
      <p:sp>
        <p:nvSpPr>
          <p:cNvPr id="47" name="Rectangle 46"/>
          <p:cNvSpPr/>
          <p:nvPr>
            <p:custDataLst>
              <p:tags r:id="rId7"/>
            </p:custDataLst>
          </p:nvPr>
        </p:nvSpPr>
        <p:spPr bwMode="auto">
          <a:xfrm>
            <a:off x="4034729" y="470898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4</a:t>
            </a:r>
            <a:endParaRPr lang="en-US" sz="3199" cap="all" dirty="0">
              <a:ln>
                <a:solidFill>
                  <a:srgbClr val="FFFFFF">
                    <a:alpha val="0"/>
                  </a:srgbClr>
                </a:solidFill>
              </a:ln>
              <a:solidFill>
                <a:srgbClr val="00188F"/>
              </a:solidFill>
            </a:endParaRPr>
          </a:p>
        </p:txBody>
      </p:sp>
      <p:pic>
        <p:nvPicPr>
          <p:cNvPr id="48"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677011" y="5210826"/>
            <a:ext cx="1256575" cy="1256575"/>
          </a:xfrm>
          <a:prstGeom prst="rect">
            <a:avLst/>
          </a:prstGeom>
        </p:spPr>
      </p:pic>
      <p:sp>
        <p:nvSpPr>
          <p:cNvPr id="49" name="Rectangle 48"/>
          <p:cNvSpPr/>
          <p:nvPr>
            <p:custDataLst>
              <p:tags r:id="rId8"/>
            </p:custDataLst>
          </p:nvPr>
        </p:nvSpPr>
        <p:spPr bwMode="auto">
          <a:xfrm>
            <a:off x="6291758" y="4701224"/>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5</a:t>
            </a:r>
            <a:endParaRPr lang="en-US" sz="3199" cap="all" dirty="0">
              <a:ln>
                <a:solidFill>
                  <a:srgbClr val="FFFFFF">
                    <a:alpha val="0"/>
                  </a:srgbClr>
                </a:solidFill>
              </a:ln>
              <a:solidFill>
                <a:srgbClr val="00188F"/>
              </a:solidFill>
            </a:endParaRPr>
          </a:p>
        </p:txBody>
      </p:sp>
      <p:pic>
        <p:nvPicPr>
          <p:cNvPr id="50"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947240" y="5187214"/>
            <a:ext cx="1256575" cy="1256575"/>
          </a:xfrm>
          <a:prstGeom prst="rect">
            <a:avLst/>
          </a:prstGeom>
        </p:spPr>
      </p:pic>
      <p:sp>
        <p:nvSpPr>
          <p:cNvPr id="51" name="Rectangle 50"/>
          <p:cNvSpPr/>
          <p:nvPr>
            <p:custDataLst>
              <p:tags r:id="rId9"/>
            </p:custDataLst>
          </p:nvPr>
        </p:nvSpPr>
        <p:spPr bwMode="auto">
          <a:xfrm>
            <a:off x="8561987" y="4677612"/>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a:t>
            </a:r>
            <a:endParaRPr lang="en-US" sz="3199" cap="all" dirty="0">
              <a:ln>
                <a:solidFill>
                  <a:srgbClr val="FFFFFF">
                    <a:alpha val="0"/>
                  </a:srgbClr>
                </a:solidFill>
              </a:ln>
              <a:solidFill>
                <a:srgbClr val="00188F"/>
              </a:solidFill>
            </a:endParaRPr>
          </a:p>
        </p:txBody>
      </p:sp>
      <p:sp>
        <p:nvSpPr>
          <p:cNvPr id="52" name="TextBox 51"/>
          <p:cNvSpPr txBox="1"/>
          <p:nvPr/>
        </p:nvSpPr>
        <p:spPr>
          <a:xfrm>
            <a:off x="3851511" y="4115712"/>
            <a:ext cx="7003434" cy="738664"/>
          </a:xfrm>
          <a:prstGeom prst="rect">
            <a:avLst/>
          </a:prstGeom>
          <a:noFill/>
        </p:spPr>
        <p:txBody>
          <a:bodyPr wrap="square" lIns="182880" tIns="146304" rIns="182880" bIns="146304" rtlCol="0">
            <a:spAutoFit/>
          </a:bodyPr>
          <a:lstStyle/>
          <a:p>
            <a:pPr algn="ctr" defTabSz="1218987">
              <a:lnSpc>
                <a:spcPct val="90000"/>
              </a:lnSpc>
            </a:pPr>
            <a:r>
              <a:rPr lang="en-US" sz="3200" dirty="0" smtClean="0">
                <a:gradFill>
                  <a:gsLst>
                    <a:gs pos="2917">
                      <a:srgbClr val="505050"/>
                    </a:gs>
                    <a:gs pos="30000">
                      <a:srgbClr val="505050"/>
                    </a:gs>
                  </a:gsLst>
                  <a:lin ang="5400000" scaled="0"/>
                </a:gradFill>
              </a:rPr>
              <a:t>WORKER ROLE</a:t>
            </a:r>
          </a:p>
        </p:txBody>
      </p:sp>
      <p:cxnSp>
        <p:nvCxnSpPr>
          <p:cNvPr id="14" name="Straight Connector 13"/>
          <p:cNvCxnSpPr/>
          <p:nvPr/>
        </p:nvCxnSpPr>
        <p:spPr>
          <a:xfrm>
            <a:off x="9568870" y="3421433"/>
            <a:ext cx="2041236" cy="550203"/>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006106" y="3450081"/>
            <a:ext cx="6604000" cy="521555"/>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278252" y="3450081"/>
            <a:ext cx="4331854" cy="521555"/>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6723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250"/>
                                        <p:tgtEl>
                                          <p:spTgt spid="34"/>
                                        </p:tgtEl>
                                      </p:cBhvr>
                                    </p:animEffect>
                                  </p:childTnLst>
                                </p:cTn>
                              </p:par>
                            </p:childTnLst>
                          </p:cTn>
                        </p:par>
                        <p:par>
                          <p:cTn id="32" fill="hold">
                            <p:stCondLst>
                              <p:cond delay="75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250"/>
                                        <p:tgtEl>
                                          <p:spTgt spid="36"/>
                                        </p:tgtEl>
                                      </p:cBhvr>
                                    </p:animEffect>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childTnLst>
                                </p:cTn>
                              </p:par>
                            </p:childTnLst>
                          </p:cTn>
                        </p:par>
                        <p:par>
                          <p:cTn id="40" fill="hold">
                            <p:stCondLst>
                              <p:cond delay="1250"/>
                            </p:stCondLst>
                            <p:childTnLst>
                              <p:par>
                                <p:cTn id="41" presetID="10"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250"/>
                                        <p:tgtEl>
                                          <p:spTgt spid="46"/>
                                        </p:tgtEl>
                                      </p:cBhvr>
                                    </p:animEffect>
                                  </p:childTnLst>
                                </p:cTn>
                              </p:par>
                            </p:childTnLst>
                          </p:cTn>
                        </p:par>
                        <p:par>
                          <p:cTn id="44" fill="hold">
                            <p:stCondLst>
                              <p:cond delay="1500"/>
                            </p:stCondLst>
                            <p:childTnLst>
                              <p:par>
                                <p:cTn id="45" presetID="10" presetClass="entr" presetSubtype="0"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250"/>
                                        <p:tgtEl>
                                          <p:spTgt spid="48"/>
                                        </p:tgtEl>
                                      </p:cBhvr>
                                    </p:animEffect>
                                  </p:childTnLst>
                                </p:cTn>
                              </p:par>
                            </p:childTnLst>
                          </p:cTn>
                        </p:par>
                        <p:par>
                          <p:cTn id="48" fill="hold">
                            <p:stCondLst>
                              <p:cond delay="1750"/>
                            </p:stCondLst>
                            <p:childTnLst>
                              <p:par>
                                <p:cTn id="49" presetID="10" presetClass="entr" presetSubtype="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extLst/>
          </p:nvPr>
        </p:nvGraphicFramePr>
        <p:xfrm>
          <a:off x="1" y="895"/>
          <a:ext cx="158751" cy="158709"/>
        </p:xfrm>
        <a:graphic>
          <a:graphicData uri="http://schemas.openxmlformats.org/presentationml/2006/ole">
            <mc:AlternateContent xmlns:mc="http://schemas.openxmlformats.org/markup-compatibility/2006">
              <mc:Choice xmlns:v="urn:schemas-microsoft-com:vml" Requires="v">
                <p:oleObj spid="_x0000_s3083" name="think-cell Slide" r:id="rId10" imgW="270" imgH="270" progId="TCLayout.ActiveDocument.1">
                  <p:embed/>
                </p:oleObj>
              </mc:Choice>
              <mc:Fallback>
                <p:oleObj name="think-cell Slide" r:id="rId10" imgW="270" imgH="270" progId="TCLayout.ActiveDocument.1">
                  <p:embed/>
                  <p:pic>
                    <p:nvPicPr>
                      <p:cNvPr id="0" name=""/>
                      <p:cNvPicPr/>
                      <p:nvPr/>
                    </p:nvPicPr>
                    <p:blipFill>
                      <a:blip r:embed="rId11"/>
                      <a:stretch>
                        <a:fillRect/>
                      </a:stretch>
                    </p:blipFill>
                    <p:spPr>
                      <a:xfrm>
                        <a:off x="1" y="895"/>
                        <a:ext cx="158751" cy="158709"/>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sz="5400" dirty="0" smtClean="0"/>
              <a:t>Cloud Services with Virtual Machines</a:t>
            </a:r>
            <a:r>
              <a:rPr lang="en-US" sz="5400" dirty="0"/>
              <a:t/>
            </a:r>
            <a:br>
              <a:rPr lang="en-US" sz="5400" dirty="0"/>
            </a:br>
            <a:r>
              <a:rPr lang="en-US" sz="4000" dirty="0">
                <a:solidFill>
                  <a:schemeClr val="tx2"/>
                </a:solidFill>
              </a:rPr>
              <a:t>Multiple Virtual Machines can be hosted within the same cloud service </a:t>
            </a:r>
          </a:p>
        </p:txBody>
      </p:sp>
      <p:sp>
        <p:nvSpPr>
          <p:cNvPr id="11" name="Freeform 128"/>
          <p:cNvSpPr>
            <a:spLocks noChangeAspect="1"/>
          </p:cNvSpPr>
          <p:nvPr/>
        </p:nvSpPr>
        <p:spPr bwMode="black">
          <a:xfrm>
            <a:off x="5472004" y="2457624"/>
            <a:ext cx="570150" cy="31495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pPr defTabSz="1218987"/>
            <a:endParaRPr lang="en-US" sz="3199">
              <a:solidFill>
                <a:srgbClr val="505050"/>
              </a:solidFill>
            </a:endParaRPr>
          </a:p>
        </p:txBody>
      </p:sp>
      <p:sp>
        <p:nvSpPr>
          <p:cNvPr id="12" name="Rectangle 11"/>
          <p:cNvSpPr/>
          <p:nvPr/>
        </p:nvSpPr>
        <p:spPr bwMode="auto">
          <a:xfrm>
            <a:off x="1918523" y="3094359"/>
            <a:ext cx="2085156" cy="208515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199"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24"/>
          <p:cNvSpPr>
            <a:spLocks noEditPoints="1"/>
          </p:cNvSpPr>
          <p:nvPr/>
        </p:nvSpPr>
        <p:spPr bwMode="black">
          <a:xfrm>
            <a:off x="2245440" y="3698688"/>
            <a:ext cx="1310884" cy="1012530"/>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defTabSz="1218987"/>
            <a:endParaRPr lang="en-US" sz="3199">
              <a:solidFill>
                <a:srgbClr val="505050"/>
              </a:solidFill>
            </a:endParaRPr>
          </a:p>
        </p:txBody>
      </p:sp>
      <p:sp>
        <p:nvSpPr>
          <p:cNvPr id="18" name="Rectangle 17"/>
          <p:cNvSpPr/>
          <p:nvPr/>
        </p:nvSpPr>
        <p:spPr bwMode="auto">
          <a:xfrm>
            <a:off x="4438514" y="2232013"/>
            <a:ext cx="4685387" cy="4157169"/>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sp>
        <p:nvSpPr>
          <p:cNvPr id="21" name="TextBox 66"/>
          <p:cNvSpPr txBox="1"/>
          <p:nvPr/>
        </p:nvSpPr>
        <p:spPr>
          <a:xfrm>
            <a:off x="4438514" y="1881936"/>
            <a:ext cx="4685387" cy="276999"/>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000" dirty="0">
                <a:solidFill>
                  <a:srgbClr val="505050"/>
                </a:solidFill>
              </a:rPr>
              <a:t>Cloud </a:t>
            </a:r>
            <a:r>
              <a:rPr lang="en-US" sz="2000" dirty="0" smtClean="0">
                <a:solidFill>
                  <a:srgbClr val="505050"/>
                </a:solidFill>
              </a:rPr>
              <a:t>Service</a:t>
            </a:r>
            <a:endParaRPr lang="en-US" sz="2000" dirty="0">
              <a:solidFill>
                <a:srgbClr val="505050"/>
              </a:solidFill>
            </a:endParaRPr>
          </a:p>
        </p:txBody>
      </p:sp>
      <p:pic>
        <p:nvPicPr>
          <p:cNvPr id="22"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93497" y="2895143"/>
            <a:ext cx="1256575" cy="1256575"/>
          </a:xfrm>
          <a:prstGeom prst="rect">
            <a:avLst/>
          </a:prstGeom>
        </p:spPr>
      </p:pic>
      <p:sp>
        <p:nvSpPr>
          <p:cNvPr id="13" name="Rectangle 12"/>
          <p:cNvSpPr/>
          <p:nvPr>
            <p:custDataLst>
              <p:tags r:id="rId4"/>
            </p:custDataLst>
          </p:nvPr>
        </p:nvSpPr>
        <p:spPr bwMode="auto">
          <a:xfrm>
            <a:off x="4608244" y="238554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1</a:t>
            </a:r>
            <a:endParaRPr lang="en-US" sz="3199" cap="all" dirty="0">
              <a:ln>
                <a:solidFill>
                  <a:srgbClr val="FFFFFF">
                    <a:alpha val="0"/>
                  </a:srgbClr>
                </a:solidFill>
              </a:ln>
              <a:solidFill>
                <a:srgbClr val="00188F"/>
              </a:solidFill>
            </a:endParaRPr>
          </a:p>
        </p:txBody>
      </p:sp>
      <p:pic>
        <p:nvPicPr>
          <p:cNvPr id="19"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237134" y="2886842"/>
            <a:ext cx="1256575" cy="1256575"/>
          </a:xfrm>
          <a:prstGeom prst="rect">
            <a:avLst/>
          </a:prstGeom>
        </p:spPr>
      </p:pic>
      <p:sp>
        <p:nvSpPr>
          <p:cNvPr id="20" name="Rectangle 19"/>
          <p:cNvSpPr/>
          <p:nvPr>
            <p:custDataLst>
              <p:tags r:id="rId5"/>
            </p:custDataLst>
          </p:nvPr>
        </p:nvSpPr>
        <p:spPr bwMode="auto">
          <a:xfrm>
            <a:off x="6851881" y="2377240"/>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2</a:t>
            </a:r>
            <a:endParaRPr lang="en-US" sz="3199" cap="all" dirty="0">
              <a:ln>
                <a:solidFill>
                  <a:srgbClr val="FFFFFF">
                    <a:alpha val="0"/>
                  </a:srgbClr>
                </a:solidFill>
              </a:ln>
              <a:solidFill>
                <a:srgbClr val="00188F"/>
              </a:solidFill>
            </a:endParaRPr>
          </a:p>
        </p:txBody>
      </p:sp>
      <p:pic>
        <p:nvPicPr>
          <p:cNvPr id="29"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99695" y="4896963"/>
            <a:ext cx="1256575" cy="1256575"/>
          </a:xfrm>
          <a:prstGeom prst="rect">
            <a:avLst/>
          </a:prstGeom>
        </p:spPr>
      </p:pic>
      <p:sp>
        <p:nvSpPr>
          <p:cNvPr id="30" name="Rectangle 29"/>
          <p:cNvSpPr/>
          <p:nvPr>
            <p:custDataLst>
              <p:tags r:id="rId6"/>
            </p:custDataLst>
          </p:nvPr>
        </p:nvSpPr>
        <p:spPr bwMode="auto">
          <a:xfrm>
            <a:off x="4614442" y="438736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3</a:t>
            </a:r>
            <a:endParaRPr lang="en-US" sz="3199" cap="all" dirty="0">
              <a:ln>
                <a:solidFill>
                  <a:srgbClr val="FFFFFF">
                    <a:alpha val="0"/>
                  </a:srgbClr>
                </a:solidFill>
              </a:ln>
              <a:solidFill>
                <a:srgbClr val="00188F"/>
              </a:solidFill>
            </a:endParaRPr>
          </a:p>
        </p:txBody>
      </p:sp>
      <p:pic>
        <p:nvPicPr>
          <p:cNvPr id="31" name="Virtual machines"/>
          <p:cNvPicPr>
            <a:picLocks noChangeAspect="1"/>
          </p:cNvPicPr>
          <p:nvPr/>
        </p:nvPicPr>
        <p:blipFill>
          <a:blip r:embed="rId12" cstate="print">
            <a:duotone>
              <a:prstClr val="black"/>
              <a:schemeClr val="tx1">
                <a:lumMod val="50000"/>
                <a:tint val="45000"/>
                <a:satMod val="400000"/>
              </a:schemeClr>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249530" y="4896963"/>
            <a:ext cx="1256575" cy="1256575"/>
          </a:xfrm>
          <a:prstGeom prst="rect">
            <a:avLst/>
          </a:prstGeom>
        </p:spPr>
      </p:pic>
      <p:sp>
        <p:nvSpPr>
          <p:cNvPr id="32" name="Rectangle 31"/>
          <p:cNvSpPr/>
          <p:nvPr>
            <p:custDataLst>
              <p:tags r:id="rId7"/>
            </p:custDataLst>
          </p:nvPr>
        </p:nvSpPr>
        <p:spPr bwMode="auto">
          <a:xfrm>
            <a:off x="6864277" y="4387361"/>
            <a:ext cx="2073907" cy="1774478"/>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t" anchorCtr="0" compatLnSpc="1">
            <a:prstTxWarp prst="textNoShape">
              <a:avLst/>
            </a:prstTxWarp>
          </a:bodyPr>
          <a:lstStyle/>
          <a:p>
            <a:pPr algn="ctr" defTabSz="913954" fontAlgn="base">
              <a:spcBef>
                <a:spcPct val="0"/>
              </a:spcBef>
              <a:spcAft>
                <a:spcPct val="0"/>
              </a:spcAft>
            </a:pPr>
            <a:r>
              <a:rPr lang="en-US" sz="3199" cap="all" dirty="0" smtClean="0">
                <a:ln>
                  <a:solidFill>
                    <a:srgbClr val="FFFFFF">
                      <a:alpha val="0"/>
                    </a:srgbClr>
                  </a:solidFill>
                </a:ln>
                <a:solidFill>
                  <a:srgbClr val="00188F"/>
                </a:solidFill>
              </a:rPr>
              <a:t>VM 4</a:t>
            </a:r>
            <a:endParaRPr lang="en-US" sz="3199" cap="all" dirty="0">
              <a:ln>
                <a:solidFill>
                  <a:srgbClr val="FFFFFF">
                    <a:alpha val="0"/>
                  </a:srgbClr>
                </a:solidFill>
              </a:ln>
              <a:solidFill>
                <a:srgbClr val="00188F"/>
              </a:solidFill>
            </a:endParaRPr>
          </a:p>
        </p:txBody>
      </p:sp>
    </p:spTree>
    <p:extLst>
      <p:ext uri="{BB962C8B-B14F-4D97-AF65-F5344CB8AC3E}">
        <p14:creationId xmlns:p14="http://schemas.microsoft.com/office/powerpoint/2010/main" val="3003625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50"/>
                                        <p:tgtEl>
                                          <p:spTgt spid="29"/>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Multiple Cloud Services Configuration</a:t>
            </a:r>
            <a:endParaRPr lang="en-US" sz="5400" dirty="0"/>
          </a:p>
        </p:txBody>
      </p:sp>
      <p:pic>
        <p:nvPicPr>
          <p:cNvPr id="8" name="Picture 7"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234638" y="3152468"/>
            <a:ext cx="913664" cy="913664"/>
          </a:xfrm>
          <a:prstGeom prst="rect">
            <a:avLst/>
          </a:prstGeom>
          <a:noFill/>
        </p:spPr>
      </p:pic>
      <p:cxnSp>
        <p:nvCxnSpPr>
          <p:cNvPr id="9" name="Elbow Connector 8"/>
          <p:cNvCxnSpPr>
            <a:stCxn id="8" idx="3"/>
          </p:cNvCxnSpPr>
          <p:nvPr/>
        </p:nvCxnSpPr>
        <p:spPr>
          <a:xfrm>
            <a:off x="2148304" y="3609300"/>
            <a:ext cx="920945" cy="1608018"/>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1670942" y="1801703"/>
            <a:ext cx="2348" cy="1535602"/>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1647663" y="4111369"/>
            <a:ext cx="12730" cy="1325658"/>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17" name="TextBox 20"/>
          <p:cNvSpPr txBox="1"/>
          <p:nvPr/>
        </p:nvSpPr>
        <p:spPr>
          <a:xfrm>
            <a:off x="10258551" y="6188103"/>
            <a:ext cx="850105"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spc="-70" dirty="0" err="1">
                <a:gradFill>
                  <a:gsLst>
                    <a:gs pos="100000">
                      <a:schemeClr val="tx2"/>
                    </a:gs>
                    <a:gs pos="0">
                      <a:schemeClr val="tx2"/>
                    </a:gs>
                  </a:gsLst>
                  <a:lin ang="5400000" scaled="0"/>
                </a:gradFill>
              </a:rPr>
              <a:t>OnPrem</a:t>
            </a:r>
            <a:endParaRPr lang="en-US" sz="1959" spc="-70" dirty="0">
              <a:gradFill>
                <a:gsLst>
                  <a:gs pos="100000">
                    <a:schemeClr val="tx2"/>
                  </a:gs>
                  <a:gs pos="0">
                    <a:schemeClr val="tx2"/>
                  </a:gs>
                </a:gsLst>
                <a:lin ang="5400000" scaled="0"/>
              </a:gradFill>
            </a:endParaRPr>
          </a:p>
        </p:txBody>
      </p:sp>
      <p:sp>
        <p:nvSpPr>
          <p:cNvPr id="18" name="TextBox 21"/>
          <p:cNvSpPr txBox="1"/>
          <p:nvPr/>
        </p:nvSpPr>
        <p:spPr>
          <a:xfrm>
            <a:off x="1580679" y="1387682"/>
            <a:ext cx="26289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LB</a:t>
            </a:r>
          </a:p>
        </p:txBody>
      </p:sp>
      <p:cxnSp>
        <p:nvCxnSpPr>
          <p:cNvPr id="22" name="Elbow Connector 21"/>
          <p:cNvCxnSpPr>
            <a:stCxn id="43" idx="3"/>
            <a:endCxn id="8" idx="1"/>
          </p:cNvCxnSpPr>
          <p:nvPr/>
        </p:nvCxnSpPr>
        <p:spPr>
          <a:xfrm>
            <a:off x="1008722" y="3288825"/>
            <a:ext cx="225916" cy="320475"/>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H="1">
            <a:off x="9970483" y="1741573"/>
            <a:ext cx="9325" cy="2987208"/>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8" idx="3"/>
          </p:cNvCxnSpPr>
          <p:nvPr/>
        </p:nvCxnSpPr>
        <p:spPr>
          <a:xfrm flipV="1">
            <a:off x="2148304" y="2211549"/>
            <a:ext cx="920945" cy="1397752"/>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34" name="TextBox 39"/>
          <p:cNvSpPr txBox="1"/>
          <p:nvPr/>
        </p:nvSpPr>
        <p:spPr>
          <a:xfrm>
            <a:off x="1315869" y="3851901"/>
            <a:ext cx="771045"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80/443</a:t>
            </a:r>
          </a:p>
        </p:txBody>
      </p:sp>
      <p:pic>
        <p:nvPicPr>
          <p:cNvPr id="42" name="Picture 41"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133679" y="2721596"/>
            <a:ext cx="985295" cy="985295"/>
          </a:xfrm>
          <a:prstGeom prst="rect">
            <a:avLst/>
          </a:prstGeom>
          <a:noFill/>
        </p:spPr>
      </p:pic>
      <p:pic>
        <p:nvPicPr>
          <p:cNvPr id="43" name="Picture 42"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23426" y="2796177"/>
            <a:ext cx="985295" cy="985295"/>
          </a:xfrm>
          <a:prstGeom prst="rect">
            <a:avLst/>
          </a:prstGeom>
          <a:noFill/>
          <a:ln>
            <a:noFill/>
          </a:ln>
        </p:spPr>
      </p:pic>
      <p:cxnSp>
        <p:nvCxnSpPr>
          <p:cNvPr id="46" name="Elbow Connector 45"/>
          <p:cNvCxnSpPr/>
          <p:nvPr/>
        </p:nvCxnSpPr>
        <p:spPr>
          <a:xfrm flipH="1">
            <a:off x="4890551" y="3629762"/>
            <a:ext cx="1040149" cy="15671"/>
          </a:xfrm>
          <a:prstGeom prst="straightConnector1">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52" name="Rectangle 51"/>
          <p:cNvSpPr/>
          <p:nvPr/>
        </p:nvSpPr>
        <p:spPr bwMode="auto">
          <a:xfrm>
            <a:off x="2355032" y="1802985"/>
            <a:ext cx="5071314" cy="4186335"/>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3" name="Rectangle 52"/>
          <p:cNvSpPr/>
          <p:nvPr/>
        </p:nvSpPr>
        <p:spPr bwMode="auto">
          <a:xfrm>
            <a:off x="7586155" y="1802985"/>
            <a:ext cx="2053761" cy="2084123"/>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4" name="Rectangle 53"/>
          <p:cNvSpPr/>
          <p:nvPr/>
        </p:nvSpPr>
        <p:spPr bwMode="auto">
          <a:xfrm>
            <a:off x="2278893" y="1725271"/>
            <a:ext cx="7477214" cy="4401772"/>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55" name="Rectangle 54"/>
          <p:cNvSpPr/>
          <p:nvPr/>
        </p:nvSpPr>
        <p:spPr bwMode="auto">
          <a:xfrm>
            <a:off x="8788878" y="4488427"/>
            <a:ext cx="1785139" cy="816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cxnSp>
        <p:nvCxnSpPr>
          <p:cNvPr id="56" name="Straight Connector 55"/>
          <p:cNvCxnSpPr/>
          <p:nvPr/>
        </p:nvCxnSpPr>
        <p:spPr>
          <a:xfrm>
            <a:off x="8764307" y="4780500"/>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764307" y="5134443"/>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TextBox 65"/>
          <p:cNvSpPr txBox="1"/>
          <p:nvPr/>
        </p:nvSpPr>
        <p:spPr>
          <a:xfrm>
            <a:off x="9105927" y="4825865"/>
            <a:ext cx="1282980" cy="271356"/>
          </a:xfrm>
          <a:prstGeom prst="rect">
            <a:avLst/>
          </a:prstGeom>
          <a:solidFill>
            <a:schemeClr val="bg2"/>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VPN Tunnel</a:t>
            </a:r>
          </a:p>
        </p:txBody>
      </p:sp>
      <p:sp>
        <p:nvSpPr>
          <p:cNvPr id="59" name="TextBox 66"/>
          <p:cNvSpPr txBox="1"/>
          <p:nvPr/>
        </p:nvSpPr>
        <p:spPr>
          <a:xfrm>
            <a:off x="5601682" y="5623588"/>
            <a:ext cx="171566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Cloud </a:t>
            </a:r>
            <a:r>
              <a:rPr lang="en-US" sz="1959" dirty="0" smtClean="0"/>
              <a:t>Service 1</a:t>
            </a:r>
            <a:endParaRPr lang="en-US" sz="1959" dirty="0"/>
          </a:p>
        </p:txBody>
      </p:sp>
      <p:sp>
        <p:nvSpPr>
          <p:cNvPr id="60" name="TextBox 67"/>
          <p:cNvSpPr txBox="1"/>
          <p:nvPr/>
        </p:nvSpPr>
        <p:spPr>
          <a:xfrm>
            <a:off x="7850704" y="3530857"/>
            <a:ext cx="1715662"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t>Cloud </a:t>
            </a:r>
            <a:r>
              <a:rPr lang="en-US" sz="1959" dirty="0" smtClean="0"/>
              <a:t>Service 2</a:t>
            </a:r>
            <a:endParaRPr lang="en-US" sz="1959" dirty="0"/>
          </a:p>
        </p:txBody>
      </p:sp>
      <p:sp>
        <p:nvSpPr>
          <p:cNvPr id="62" name="TextBox 69"/>
          <p:cNvSpPr txBox="1"/>
          <p:nvPr/>
        </p:nvSpPr>
        <p:spPr>
          <a:xfrm>
            <a:off x="5151921" y="6195097"/>
            <a:ext cx="588174" cy="27135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spc="-70" dirty="0">
                <a:gradFill>
                  <a:gsLst>
                    <a:gs pos="100000">
                      <a:schemeClr val="tx2"/>
                    </a:gs>
                    <a:gs pos="0">
                      <a:schemeClr val="tx2"/>
                    </a:gs>
                  </a:gsLst>
                  <a:lin ang="5400000" scaled="0"/>
                </a:gradFill>
              </a:rPr>
              <a:t>Azure</a:t>
            </a:r>
          </a:p>
        </p:txBody>
      </p:sp>
      <p:cxnSp>
        <p:nvCxnSpPr>
          <p:cNvPr id="69" name="Straight Connector 68"/>
          <p:cNvCxnSpPr/>
          <p:nvPr/>
        </p:nvCxnSpPr>
        <p:spPr>
          <a:xfrm flipH="1">
            <a:off x="9961593" y="5261950"/>
            <a:ext cx="17781" cy="816314"/>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bwMode="auto">
          <a:xfrm>
            <a:off x="10195493" y="1707415"/>
            <a:ext cx="1819182" cy="4401772"/>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chemeClr val="tx1"/>
              </a:solidFill>
            </a:endParaRPr>
          </a:p>
        </p:txBody>
      </p:sp>
      <p:sp>
        <p:nvSpPr>
          <p:cNvPr id="76" name="Rectangle 75"/>
          <p:cNvSpPr/>
          <p:nvPr/>
        </p:nvSpPr>
        <p:spPr>
          <a:xfrm>
            <a:off x="3114567" y="1913343"/>
            <a:ext cx="1760857" cy="3653095"/>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9" dirty="0" smtClean="0">
                <a:solidFill>
                  <a:schemeClr val="tx1"/>
                </a:solidFill>
              </a:rPr>
              <a:t>WEB</a:t>
            </a:r>
            <a:endParaRPr lang="en-US" sz="1959" dirty="0">
              <a:solidFill>
                <a:schemeClr val="tx1"/>
              </a:solidFill>
            </a:endParaRPr>
          </a:p>
        </p:txBody>
      </p:sp>
      <p:sp>
        <p:nvSpPr>
          <p:cNvPr id="81" name="Rectangle 80"/>
          <p:cNvSpPr/>
          <p:nvPr/>
        </p:nvSpPr>
        <p:spPr>
          <a:xfrm>
            <a:off x="5975131" y="2459421"/>
            <a:ext cx="1299284" cy="263780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59" dirty="0" smtClean="0">
              <a:solidFill>
                <a:schemeClr val="tx1"/>
              </a:solidFill>
            </a:endParaRPr>
          </a:p>
          <a:p>
            <a:pPr algn="ctr"/>
            <a:endParaRPr lang="en-US" sz="1959" dirty="0">
              <a:solidFill>
                <a:schemeClr val="tx1"/>
              </a:solidFill>
            </a:endParaRPr>
          </a:p>
          <a:p>
            <a:pPr algn="ctr"/>
            <a:endParaRPr lang="en-US" sz="1959" dirty="0" smtClean="0">
              <a:solidFill>
                <a:schemeClr val="tx1"/>
              </a:solidFill>
            </a:endParaRPr>
          </a:p>
          <a:p>
            <a:pPr algn="ctr"/>
            <a:r>
              <a:rPr lang="en-US" sz="1959" dirty="0" smtClean="0">
                <a:solidFill>
                  <a:schemeClr val="tx1"/>
                </a:solidFill>
              </a:rPr>
              <a:t>SQL</a:t>
            </a:r>
            <a:r>
              <a:rPr lang="en-US" sz="1959" dirty="0">
                <a:solidFill>
                  <a:schemeClr val="tx1"/>
                </a:solidFill>
              </a:rPr>
              <a:t/>
            </a:r>
            <a:br>
              <a:rPr lang="en-US" sz="1959" dirty="0">
                <a:solidFill>
                  <a:schemeClr val="tx1"/>
                </a:solidFill>
              </a:rPr>
            </a:br>
            <a:endParaRPr lang="en-US" sz="1959" dirty="0">
              <a:solidFill>
                <a:schemeClr val="tx1"/>
              </a:solidFill>
            </a:endParaRPr>
          </a:p>
        </p:txBody>
      </p:sp>
      <p:sp>
        <p:nvSpPr>
          <p:cNvPr id="82" name="Rectangle 81"/>
          <p:cNvSpPr/>
          <p:nvPr/>
        </p:nvSpPr>
        <p:spPr>
          <a:xfrm>
            <a:off x="7863769" y="2051913"/>
            <a:ext cx="1483725" cy="133059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smtClean="0">
              <a:solidFill>
                <a:schemeClr val="tx1"/>
              </a:solidFill>
            </a:endParaRPr>
          </a:p>
          <a:p>
            <a:pPr algn="ctr"/>
            <a:endParaRPr lang="en-US" sz="1799" dirty="0">
              <a:solidFill>
                <a:schemeClr val="tx1"/>
              </a:solidFill>
            </a:endParaRPr>
          </a:p>
          <a:p>
            <a:pPr algn="ctr"/>
            <a:endParaRPr lang="en-US" sz="1799" dirty="0" smtClean="0">
              <a:solidFill>
                <a:schemeClr val="tx1"/>
              </a:solidFill>
            </a:endParaRPr>
          </a:p>
          <a:p>
            <a:pPr algn="ctr"/>
            <a:r>
              <a:rPr lang="en-US" sz="1799" dirty="0" smtClean="0">
                <a:solidFill>
                  <a:schemeClr val="tx1"/>
                </a:solidFill>
              </a:rPr>
              <a:t>AD/DC/DNS</a:t>
            </a:r>
            <a:endParaRPr lang="en-US" sz="1959" dirty="0">
              <a:solidFill>
                <a:schemeClr val="tx1"/>
              </a:solidFill>
            </a:endParaRPr>
          </a:p>
        </p:txBody>
      </p:sp>
      <p:pic>
        <p:nvPicPr>
          <p:cNvPr id="67" name="Picture 66"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10926287" y="4213055"/>
            <a:ext cx="985691" cy="985691"/>
          </a:xfrm>
          <a:prstGeom prst="rect">
            <a:avLst/>
          </a:prstGeom>
          <a:noFill/>
          <a:ln>
            <a:noFill/>
          </a:ln>
        </p:spPr>
      </p:pic>
      <p:pic>
        <p:nvPicPr>
          <p:cNvPr id="68" name="Picture 67"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0449470" y="4501861"/>
            <a:ext cx="914032" cy="914032"/>
          </a:xfrm>
          <a:prstGeom prst="rect">
            <a:avLst/>
          </a:prstGeom>
          <a:noFill/>
        </p:spPr>
      </p:pic>
      <p:sp>
        <p:nvSpPr>
          <p:cNvPr id="85" name="TextBox 66"/>
          <p:cNvSpPr txBox="1"/>
          <p:nvPr/>
        </p:nvSpPr>
        <p:spPr>
          <a:xfrm>
            <a:off x="10740554" y="5231370"/>
            <a:ext cx="1216144" cy="2714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60" dirty="0"/>
              <a:t>Corp Users</a:t>
            </a:r>
          </a:p>
        </p:txBody>
      </p:sp>
      <p:pic>
        <p:nvPicPr>
          <p:cNvPr id="51"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20946" y="2729009"/>
            <a:ext cx="748093" cy="748093"/>
          </a:xfrm>
          <a:prstGeom prst="rect">
            <a:avLst/>
          </a:prstGeom>
        </p:spPr>
      </p:pic>
      <p:pic>
        <p:nvPicPr>
          <p:cNvPr id="61"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20948" y="4688934"/>
            <a:ext cx="748093" cy="748093"/>
          </a:xfrm>
          <a:prstGeom prst="rect">
            <a:avLst/>
          </a:prstGeom>
        </p:spPr>
      </p:pic>
      <p:pic>
        <p:nvPicPr>
          <p:cNvPr id="63"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20947" y="3908301"/>
            <a:ext cx="748093" cy="748093"/>
          </a:xfrm>
          <a:prstGeom prst="rect">
            <a:avLst/>
          </a:prstGeom>
        </p:spPr>
      </p:pic>
      <p:pic>
        <p:nvPicPr>
          <p:cNvPr id="64"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262733" y="2696469"/>
            <a:ext cx="748093" cy="748093"/>
          </a:xfrm>
          <a:prstGeom prst="rect">
            <a:avLst/>
          </a:prstGeom>
        </p:spPr>
      </p:pic>
      <p:pic>
        <p:nvPicPr>
          <p:cNvPr id="65"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238988" y="2140671"/>
            <a:ext cx="748093" cy="748093"/>
          </a:xfrm>
          <a:prstGeom prst="rect">
            <a:avLst/>
          </a:prstGeom>
        </p:spPr>
      </p:pic>
      <p:sp>
        <p:nvSpPr>
          <p:cNvPr id="41" name="Freeform 40"/>
          <p:cNvSpPr>
            <a:spLocks noEditPoints="1"/>
          </p:cNvSpPr>
          <p:nvPr/>
        </p:nvSpPr>
        <p:spPr bwMode="black">
          <a:xfrm>
            <a:off x="10376479" y="194837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44" name="Freeform 43"/>
          <p:cNvSpPr>
            <a:spLocks noEditPoints="1"/>
          </p:cNvSpPr>
          <p:nvPr/>
        </p:nvSpPr>
        <p:spPr bwMode="black">
          <a:xfrm>
            <a:off x="11222243" y="194837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chemeClr val="bg2">
                  <a:lumMod val="10000"/>
                </a:schemeClr>
              </a:solidFill>
              <a:latin typeface="Segoe Light" pitchFamily="34" charset="0"/>
            </a:endParaRPr>
          </a:p>
        </p:txBody>
      </p:sp>
      <p:sp>
        <p:nvSpPr>
          <p:cNvPr id="4" name="TextBox 3"/>
          <p:cNvSpPr txBox="1"/>
          <p:nvPr/>
        </p:nvSpPr>
        <p:spPr>
          <a:xfrm>
            <a:off x="10426672" y="3074522"/>
            <a:ext cx="1405130" cy="572464"/>
          </a:xfrm>
          <a:prstGeom prst="rect">
            <a:avLst/>
          </a:prstGeom>
          <a:noFill/>
        </p:spPr>
        <p:txBody>
          <a:bodyPr wrap="square" lIns="182880" tIns="146304" rIns="182880" bIns="146304" rtlCol="0">
            <a:spAutoFit/>
          </a:bodyPr>
          <a:lstStyle/>
          <a:p>
            <a:pPr algn="ctr">
              <a:lnSpc>
                <a:spcPct val="90000"/>
              </a:lnSpc>
            </a:pPr>
            <a:r>
              <a:rPr lang="en-US" sz="2000" dirty="0" smtClean="0">
                <a:gradFill>
                  <a:gsLst>
                    <a:gs pos="2917">
                      <a:schemeClr val="tx1"/>
                    </a:gs>
                    <a:gs pos="30000">
                      <a:schemeClr val="tx1"/>
                    </a:gs>
                  </a:gsLst>
                  <a:lin ang="5400000" scaled="0"/>
                </a:gradFill>
              </a:rPr>
              <a:t>AD 1</a:t>
            </a:r>
          </a:p>
        </p:txBody>
      </p:sp>
      <p:pic>
        <p:nvPicPr>
          <p:cNvPr id="45"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09378" y="1948376"/>
            <a:ext cx="748093" cy="748093"/>
          </a:xfrm>
          <a:prstGeom prst="rect">
            <a:avLst/>
          </a:prstGeom>
        </p:spPr>
      </p:pic>
      <p:pic>
        <p:nvPicPr>
          <p:cNvPr id="47" name="Virtual machines"/>
          <p:cNvPicPr>
            <a:picLocks noChangeAspect="1"/>
          </p:cNvPicPr>
          <p:nvPr/>
        </p:nvPicPr>
        <p:blipFill>
          <a:blip r:embed="rId5" cstate="print">
            <a:duotone>
              <a:prstClr val="black"/>
              <a:schemeClr val="tx1">
                <a:lumMod val="50000"/>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259464" y="4215049"/>
            <a:ext cx="748093" cy="748093"/>
          </a:xfrm>
          <a:prstGeom prst="rect">
            <a:avLst/>
          </a:prstGeom>
        </p:spPr>
      </p:pic>
    </p:spTree>
    <p:extLst>
      <p:ext uri="{BB962C8B-B14F-4D97-AF65-F5344CB8AC3E}">
        <p14:creationId xmlns:p14="http://schemas.microsoft.com/office/powerpoint/2010/main" val="1624112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50"/>
                                        <p:tgtEl>
                                          <p:spTgt spid="51"/>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250"/>
                                        <p:tgtEl>
                                          <p:spTgt spid="61"/>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250"/>
                                        <p:tgtEl>
                                          <p:spTgt spid="63"/>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250"/>
                                        <p:tgtEl>
                                          <p:spTgt spid="64"/>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250"/>
                                        <p:tgtEl>
                                          <p:spTgt spid="65"/>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250"/>
                                        <p:tgtEl>
                                          <p:spTgt spid="45"/>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t>Virtual Machine Availability</a:t>
            </a:r>
            <a:br>
              <a:rPr lang="en-US" sz="8800" dirty="0"/>
            </a:br>
            <a:endParaRPr lang="en-US" dirty="0"/>
          </a:p>
        </p:txBody>
      </p:sp>
    </p:spTree>
    <p:extLst>
      <p:ext uri="{BB962C8B-B14F-4D97-AF65-F5344CB8AC3E}">
        <p14:creationId xmlns:p14="http://schemas.microsoft.com/office/powerpoint/2010/main" val="207073701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Service Level Agreements	</a:t>
            </a:r>
            <a:endParaRPr lang="en-US" sz="5400" dirty="0"/>
          </a:p>
        </p:txBody>
      </p:sp>
      <p:sp>
        <p:nvSpPr>
          <p:cNvPr id="7" name="Rectangle 6"/>
          <p:cNvSpPr/>
          <p:nvPr/>
        </p:nvSpPr>
        <p:spPr bwMode="auto">
          <a:xfrm>
            <a:off x="519112" y="1492209"/>
            <a:ext cx="10987719" cy="4327397"/>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94" fontAlgn="base">
              <a:spcBef>
                <a:spcPct val="0"/>
              </a:spcBef>
              <a:spcAft>
                <a:spcPct val="0"/>
              </a:spcAft>
            </a:pPr>
            <a:endParaRPr lang="en-US" sz="373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bwMode="black">
          <a:xfrm>
            <a:off x="743578" y="1899135"/>
            <a:ext cx="3394886" cy="3393796"/>
            <a:chOff x="3422650" y="3467100"/>
            <a:chExt cx="533400" cy="549275"/>
          </a:xfrm>
          <a:solidFill>
            <a:schemeClr val="tx1"/>
          </a:solidFill>
        </p:grpSpPr>
        <p:sp>
          <p:nvSpPr>
            <p:cNvPr id="5"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121888" tIns="60944" rIns="121888" bIns="60944" numCol="1" anchor="t" anchorCtr="0" compatLnSpc="1">
              <a:prstTxWarp prst="textNoShape">
                <a:avLst/>
              </a:prstTxWarp>
            </a:bodyPr>
            <a:lstStyle/>
            <a:p>
              <a:pPr defTabSz="1218987"/>
              <a:endParaRPr lang="en-US" sz="1600">
                <a:solidFill>
                  <a:srgbClr val="505050"/>
                </a:solidFill>
              </a:endParaRPr>
            </a:p>
          </p:txBody>
        </p:sp>
        <p:sp>
          <p:nvSpPr>
            <p:cNvPr id="6"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121888" tIns="60944" rIns="121888" bIns="60944" numCol="1" anchor="t" anchorCtr="0" compatLnSpc="1">
              <a:prstTxWarp prst="textNoShape">
                <a:avLst/>
              </a:prstTxWarp>
            </a:bodyPr>
            <a:lstStyle/>
            <a:p>
              <a:pPr defTabSz="1218987"/>
              <a:endParaRPr lang="en-US" sz="1600">
                <a:solidFill>
                  <a:srgbClr val="505050"/>
                </a:solidFill>
              </a:endParaRPr>
            </a:p>
          </p:txBody>
        </p:sp>
      </p:grpSp>
      <p:sp>
        <p:nvSpPr>
          <p:cNvPr id="12" name="Content Placeholder 2"/>
          <p:cNvSpPr txBox="1">
            <a:spLocks/>
          </p:cNvSpPr>
          <p:nvPr/>
        </p:nvSpPr>
        <p:spPr>
          <a:xfrm>
            <a:off x="4542727" y="3674256"/>
            <a:ext cx="7379248" cy="1347869"/>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732" dirty="0">
                <a:solidFill>
                  <a:srgbClr val="00188F">
                    <a:alpha val="99000"/>
                  </a:srgbClr>
                </a:solidFill>
                <a:latin typeface="Segoe UI Light"/>
              </a:rPr>
              <a:t>What’s included</a:t>
            </a:r>
          </a:p>
          <a:p>
            <a:pPr lvl="1"/>
            <a:r>
              <a:rPr lang="en-US" sz="2000" dirty="0">
                <a:solidFill>
                  <a:srgbClr val="505050">
                    <a:alpha val="99000"/>
                  </a:srgbClr>
                </a:solidFill>
              </a:rPr>
              <a:t>Compute Hardware failure (disk, </a:t>
            </a:r>
            <a:r>
              <a:rPr lang="en-US" sz="2000" dirty="0" err="1">
                <a:solidFill>
                  <a:srgbClr val="505050">
                    <a:alpha val="99000"/>
                  </a:srgbClr>
                </a:solidFill>
              </a:rPr>
              <a:t>cpu</a:t>
            </a:r>
            <a:r>
              <a:rPr lang="en-US" sz="2000" dirty="0">
                <a:solidFill>
                  <a:srgbClr val="505050">
                    <a:alpha val="99000"/>
                  </a:srgbClr>
                </a:solidFill>
              </a:rPr>
              <a:t>, memory)</a:t>
            </a:r>
          </a:p>
          <a:p>
            <a:pPr lvl="1"/>
            <a:r>
              <a:rPr lang="en-US" sz="2000" dirty="0">
                <a:solidFill>
                  <a:srgbClr val="505050">
                    <a:alpha val="99000"/>
                  </a:srgbClr>
                </a:solidFill>
              </a:rPr>
              <a:t>Datacenter failures - Network failure, power failure</a:t>
            </a:r>
          </a:p>
          <a:p>
            <a:pPr lvl="1"/>
            <a:r>
              <a:rPr lang="en-US" sz="2000" dirty="0">
                <a:solidFill>
                  <a:srgbClr val="505050">
                    <a:alpha val="99000"/>
                  </a:srgbClr>
                </a:solidFill>
              </a:rPr>
              <a:t>Hardware upgrades, Software maintenance – Host OS Updates</a:t>
            </a:r>
          </a:p>
        </p:txBody>
      </p:sp>
      <p:sp>
        <p:nvSpPr>
          <p:cNvPr id="13" name="Content Placeholder 2"/>
          <p:cNvSpPr txBox="1">
            <a:spLocks/>
          </p:cNvSpPr>
          <p:nvPr/>
        </p:nvSpPr>
        <p:spPr>
          <a:xfrm>
            <a:off x="4542727" y="5133246"/>
            <a:ext cx="7379249" cy="830997"/>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4000" dirty="0">
                <a:solidFill>
                  <a:srgbClr val="00188F">
                    <a:alpha val="99000"/>
                  </a:srgbClr>
                </a:solidFill>
                <a:latin typeface="Segoe UI Light"/>
              </a:rPr>
              <a:t>What is not included</a:t>
            </a:r>
          </a:p>
          <a:p>
            <a:pPr lvl="1"/>
            <a:r>
              <a:rPr lang="en-US" sz="2000" dirty="0">
                <a:solidFill>
                  <a:srgbClr val="505050">
                    <a:alpha val="99000"/>
                  </a:srgbClr>
                </a:solidFill>
              </a:rPr>
              <a:t>VM Container crashes, Guest OS Updates</a:t>
            </a:r>
          </a:p>
        </p:txBody>
      </p:sp>
      <p:sp>
        <p:nvSpPr>
          <p:cNvPr id="14" name="Content Placeholder 2"/>
          <p:cNvSpPr txBox="1">
            <a:spLocks/>
          </p:cNvSpPr>
          <p:nvPr/>
        </p:nvSpPr>
        <p:spPr>
          <a:xfrm>
            <a:off x="4542727" y="2739697"/>
            <a:ext cx="7379248" cy="830997"/>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4000" dirty="0">
                <a:solidFill>
                  <a:srgbClr val="00188F">
                    <a:alpha val="99000"/>
                  </a:srgbClr>
                </a:solidFill>
                <a:latin typeface="Segoe UI Light"/>
              </a:rPr>
              <a:t>99.95% for multiple role instances</a:t>
            </a:r>
          </a:p>
          <a:p>
            <a:pPr lvl="1"/>
            <a:r>
              <a:rPr lang="en-US" sz="2000" dirty="0">
                <a:solidFill>
                  <a:srgbClr val="505050">
                    <a:alpha val="99000"/>
                  </a:srgbClr>
                </a:solidFill>
              </a:rPr>
              <a:t>4.38 </a:t>
            </a:r>
            <a:r>
              <a:rPr lang="en-US" sz="2000" dirty="0" smtClean="0">
                <a:solidFill>
                  <a:srgbClr val="505050">
                    <a:alpha val="99000"/>
                  </a:srgbClr>
                </a:solidFill>
              </a:rPr>
              <a:t>hours </a:t>
            </a:r>
            <a:r>
              <a:rPr lang="en-US" sz="2000" dirty="0">
                <a:solidFill>
                  <a:srgbClr val="505050">
                    <a:alpha val="99000"/>
                  </a:srgbClr>
                </a:solidFill>
              </a:rPr>
              <a:t>of downtime per year</a:t>
            </a:r>
          </a:p>
        </p:txBody>
      </p:sp>
      <p:sp>
        <p:nvSpPr>
          <p:cNvPr id="3" name="Content Placeholder 2"/>
          <p:cNvSpPr>
            <a:spLocks noGrp="1"/>
          </p:cNvSpPr>
          <p:nvPr>
            <p:ph type="body" sz="quarter" idx="4294967295"/>
          </p:nvPr>
        </p:nvSpPr>
        <p:spPr>
          <a:xfrm>
            <a:off x="4412100" y="1626462"/>
            <a:ext cx="7060339" cy="1631194"/>
          </a:xfrm>
        </p:spPr>
        <p:txBody>
          <a:bodyPr/>
          <a:lstStyle/>
          <a:p>
            <a:pPr marL="2382" indent="0" defTabSz="685835">
              <a:spcBef>
                <a:spcPts val="0"/>
              </a:spcBef>
              <a:buSzPct val="80000"/>
              <a:buNone/>
            </a:pPr>
            <a:r>
              <a:rPr lang="en-US" sz="4000" spc="-75" dirty="0">
                <a:solidFill>
                  <a:schemeClr val="tx2">
                    <a:alpha val="99000"/>
                  </a:schemeClr>
                </a:solidFill>
              </a:rPr>
              <a:t>99.9% for single role instances</a:t>
            </a:r>
          </a:p>
          <a:p>
            <a:pPr marL="2382" lvl="1" indent="0" defTabSz="685835">
              <a:spcBef>
                <a:spcPts val="0"/>
              </a:spcBef>
              <a:buSzPct val="80000"/>
              <a:buNone/>
            </a:pPr>
            <a:r>
              <a:rPr lang="en-US" sz="2000" spc="-38" dirty="0">
                <a:solidFill>
                  <a:schemeClr val="tx1">
                    <a:alpha val="99000"/>
                  </a:schemeClr>
                </a:solidFill>
              </a:rPr>
              <a:t>8.75 hours of downtime per year</a:t>
            </a:r>
          </a:p>
        </p:txBody>
      </p:sp>
    </p:spTree>
    <p:extLst>
      <p:ext uri="{BB962C8B-B14F-4D97-AF65-F5344CB8AC3E}">
        <p14:creationId xmlns:p14="http://schemas.microsoft.com/office/powerpoint/2010/main" val="819192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519112" y="1492210"/>
            <a:ext cx="10987719" cy="4327397"/>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1" tIns="60941" rIns="60941" bIns="60941" numCol="1" spcCol="0" rtlCol="0" fromWordArt="0" anchor="ctr" anchorCtr="0" forceAA="0" compatLnSpc="1">
            <a:prstTxWarp prst="textNoShape">
              <a:avLst/>
            </a:prstTxWarp>
            <a:noAutofit/>
          </a:bodyPr>
          <a:lstStyle/>
          <a:p>
            <a:pPr algn="ctr" defTabSz="1218443" fontAlgn="base">
              <a:spcBef>
                <a:spcPct val="0"/>
              </a:spcBef>
              <a:spcAft>
                <a:spcPct val="0"/>
              </a:spcAft>
            </a:pPr>
            <a:endParaRPr lang="en-US" sz="3199"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NZ" sz="5400" dirty="0" smtClean="0"/>
              <a:t>Fault and Update Domains</a:t>
            </a:r>
            <a:endParaRPr lang="en-NZ" sz="5400" dirty="0"/>
          </a:p>
        </p:txBody>
      </p:sp>
      <p:sp>
        <p:nvSpPr>
          <p:cNvPr id="3" name="Text Placeholder 2"/>
          <p:cNvSpPr>
            <a:spLocks noGrp="1"/>
          </p:cNvSpPr>
          <p:nvPr>
            <p:ph type="body" sz="quarter" idx="4294967295"/>
          </p:nvPr>
        </p:nvSpPr>
        <p:spPr>
          <a:xfrm>
            <a:off x="5100058" y="1457313"/>
            <a:ext cx="6922224" cy="4364891"/>
          </a:xfrm>
        </p:spPr>
        <p:txBody>
          <a:bodyPr/>
          <a:lstStyle/>
          <a:p>
            <a:pPr marL="0" indent="0">
              <a:spcAft>
                <a:spcPts val="0"/>
              </a:spcAft>
              <a:buNone/>
            </a:pPr>
            <a:r>
              <a:rPr lang="en-NZ" sz="3199" dirty="0">
                <a:solidFill>
                  <a:schemeClr val="tx2">
                    <a:alpha val="99000"/>
                  </a:schemeClr>
                </a:solidFill>
                <a:latin typeface="+mj-lt"/>
              </a:rPr>
              <a:t>Fault Domains</a:t>
            </a:r>
          </a:p>
          <a:p>
            <a:pPr marL="3174" lvl="1"/>
            <a:r>
              <a:rPr lang="en-NZ" sz="1866" dirty="0">
                <a:solidFill>
                  <a:schemeClr val="tx1">
                    <a:alpha val="99000"/>
                  </a:schemeClr>
                </a:solidFill>
              </a:rPr>
              <a:t>Represent groups of  resources anticipated to fail together</a:t>
            </a:r>
          </a:p>
          <a:p>
            <a:pPr marL="3174" lvl="1"/>
            <a:r>
              <a:rPr lang="en-NZ" sz="1866" dirty="0">
                <a:solidFill>
                  <a:schemeClr val="tx1">
                    <a:alpha val="99000"/>
                  </a:schemeClr>
                </a:solidFill>
              </a:rPr>
              <a:t>i.e. Same rack, same server</a:t>
            </a:r>
          </a:p>
          <a:p>
            <a:pPr marL="3174" lvl="1"/>
            <a:r>
              <a:rPr lang="en-NZ" sz="1866" dirty="0">
                <a:solidFill>
                  <a:schemeClr val="tx1">
                    <a:alpha val="99000"/>
                  </a:schemeClr>
                </a:solidFill>
              </a:rPr>
              <a:t>Fabric spreads instances across fault at least 2 fault </a:t>
            </a:r>
            <a:r>
              <a:rPr lang="en-NZ" sz="1866" dirty="0" smtClean="0">
                <a:solidFill>
                  <a:schemeClr val="tx1">
                    <a:alpha val="99000"/>
                  </a:schemeClr>
                </a:solidFill>
              </a:rPr>
              <a:t>domains</a:t>
            </a:r>
            <a:endParaRPr lang="en-NZ" sz="1466" dirty="0"/>
          </a:p>
          <a:p>
            <a:pPr marL="0" indent="0">
              <a:spcAft>
                <a:spcPts val="0"/>
              </a:spcAft>
              <a:buNone/>
            </a:pPr>
            <a:r>
              <a:rPr lang="en-NZ" sz="3199" dirty="0" smtClean="0">
                <a:solidFill>
                  <a:schemeClr val="tx2">
                    <a:alpha val="99000"/>
                  </a:schemeClr>
                </a:solidFill>
                <a:latin typeface="+mj-lt"/>
              </a:rPr>
              <a:t>Update </a:t>
            </a:r>
            <a:r>
              <a:rPr lang="en-NZ" sz="3199" dirty="0">
                <a:solidFill>
                  <a:schemeClr val="tx2">
                    <a:alpha val="99000"/>
                  </a:schemeClr>
                </a:solidFill>
                <a:latin typeface="+mj-lt"/>
              </a:rPr>
              <a:t>Domains</a:t>
            </a:r>
          </a:p>
          <a:p>
            <a:pPr marL="3174" lvl="1"/>
            <a:r>
              <a:rPr lang="en-NZ" sz="1866" dirty="0">
                <a:solidFill>
                  <a:schemeClr val="tx1">
                    <a:alpha val="99000"/>
                  </a:schemeClr>
                </a:solidFill>
              </a:rPr>
              <a:t>Represents groups of resources that will be updated together</a:t>
            </a:r>
          </a:p>
          <a:p>
            <a:pPr marL="3174" lvl="1"/>
            <a:r>
              <a:rPr lang="en-NZ" sz="1866" dirty="0">
                <a:solidFill>
                  <a:schemeClr val="tx1">
                    <a:alpha val="99000"/>
                  </a:schemeClr>
                </a:solidFill>
              </a:rPr>
              <a:t>Host OS updates honour service update domains</a:t>
            </a:r>
          </a:p>
          <a:p>
            <a:pPr marL="3174" lvl="1"/>
            <a:r>
              <a:rPr lang="en-NZ" sz="1866" dirty="0">
                <a:solidFill>
                  <a:schemeClr val="tx1">
                    <a:alpha val="99000"/>
                  </a:schemeClr>
                </a:solidFill>
              </a:rPr>
              <a:t>Specified in service definition</a:t>
            </a:r>
          </a:p>
          <a:p>
            <a:pPr marL="3174" lvl="1"/>
            <a:r>
              <a:rPr lang="en-NZ" sz="1866" dirty="0">
                <a:solidFill>
                  <a:schemeClr val="tx1">
                    <a:alpha val="99000"/>
                  </a:schemeClr>
                </a:solidFill>
              </a:rPr>
              <a:t>Default of 5 (up to 20</a:t>
            </a:r>
            <a:r>
              <a:rPr lang="en-NZ" sz="1866" dirty="0" smtClean="0">
                <a:solidFill>
                  <a:schemeClr val="tx1">
                    <a:alpha val="99000"/>
                  </a:schemeClr>
                </a:solidFill>
              </a:rPr>
              <a:t>)</a:t>
            </a:r>
            <a:endParaRPr lang="en-NZ" sz="1600" dirty="0"/>
          </a:p>
          <a:p>
            <a:pPr marL="0" indent="0">
              <a:spcAft>
                <a:spcPts val="0"/>
              </a:spcAft>
              <a:buNone/>
            </a:pPr>
            <a:r>
              <a:rPr lang="en-NZ" sz="3199" dirty="0">
                <a:solidFill>
                  <a:schemeClr val="tx2">
                    <a:alpha val="99000"/>
                  </a:schemeClr>
                </a:solidFill>
                <a:latin typeface="+mj-lt"/>
              </a:rPr>
              <a:t>Fabric spreads role instances across Update Domains and Fault Domains</a:t>
            </a:r>
          </a:p>
        </p:txBody>
      </p:sp>
      <p:grpSp>
        <p:nvGrpSpPr>
          <p:cNvPr id="5" name="Group 4"/>
          <p:cNvGrpSpPr/>
          <p:nvPr/>
        </p:nvGrpSpPr>
        <p:grpSpPr>
          <a:xfrm>
            <a:off x="519114" y="1521675"/>
            <a:ext cx="4327397" cy="4327397"/>
            <a:chOff x="389436" y="1066800"/>
            <a:chExt cx="1371600" cy="1371600"/>
          </a:xfrm>
        </p:grpSpPr>
        <p:sp>
          <p:nvSpPr>
            <p:cNvPr id="4" name="Rectangle 3"/>
            <p:cNvSpPr/>
            <p:nvPr/>
          </p:nvSpPr>
          <p:spPr bwMode="auto">
            <a:xfrm>
              <a:off x="389436" y="1066800"/>
              <a:ext cx="13716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18443" fontAlgn="base">
                <a:spcBef>
                  <a:spcPct val="0"/>
                </a:spcBef>
                <a:spcAft>
                  <a:spcPct val="0"/>
                </a:spcAft>
              </a:pPr>
              <a:endParaRPr lang="en-US" sz="3199" dirty="0">
                <a:gradFill>
                  <a:gsLst>
                    <a:gs pos="0">
                      <a:srgbClr val="FFFFFF"/>
                    </a:gs>
                    <a:gs pos="100000">
                      <a:srgbClr val="FFFFFF"/>
                    </a:gs>
                  </a:gsLst>
                  <a:lin ang="5400000" scaled="0"/>
                </a:gradFill>
                <a:ea typeface="Segoe UI" pitchFamily="34" charset="0"/>
                <a:cs typeface="Segoe UI" pitchFamily="34" charset="0"/>
              </a:endParaRPr>
            </a:p>
          </p:txBody>
        </p:sp>
        <p:sp>
          <p:nvSpPr>
            <p:cNvPr id="7" name="Freeform 11"/>
            <p:cNvSpPr>
              <a:spLocks noEditPoints="1"/>
            </p:cNvSpPr>
            <p:nvPr/>
          </p:nvSpPr>
          <p:spPr bwMode="black">
            <a:xfrm>
              <a:off x="674468" y="1361380"/>
              <a:ext cx="801535" cy="801118"/>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chemeClr val="bg1"/>
            </a:solidFill>
            <a:ln>
              <a:noFill/>
            </a:ln>
          </p:spPr>
          <p:txBody>
            <a:bodyPr vert="horz" wrap="square" lIns="82292" tIns="41145" rIns="82292" bIns="41145"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149048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519112" y="1492210"/>
            <a:ext cx="10987719" cy="4774503"/>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39" tIns="60939" rIns="60939" bIns="60939" numCol="1" spcCol="0" rtlCol="0" fromWordArt="0" anchor="ctr" anchorCtr="0" forceAA="0" compatLnSpc="1">
            <a:prstTxWarp prst="textNoShape">
              <a:avLst/>
            </a:prstTxWarp>
            <a:noAutofit/>
          </a:bodyPr>
          <a:lstStyle/>
          <a:p>
            <a:pPr algn="ctr" defTabSz="1218393" fontAlgn="base">
              <a:spcBef>
                <a:spcPct val="0"/>
              </a:spcBef>
              <a:spcAft>
                <a:spcPct val="0"/>
              </a:spcAft>
            </a:pPr>
            <a:endParaRPr lang="en-US" sz="3199"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custDataLst>
              <p:tags r:id="rId1"/>
            </p:custDataLst>
          </p:nvPr>
        </p:nvSpPr>
        <p:spPr bwMode="auto">
          <a:xfrm>
            <a:off x="7236394" y="1492210"/>
            <a:ext cx="2664373" cy="4774503"/>
          </a:xfrm>
          <a:prstGeom prst="rect">
            <a:avLst/>
          </a:prstGeom>
          <a:no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t" anchorCtr="0" compatLnSpc="1">
            <a:prstTxWarp prst="textNoShape">
              <a:avLst/>
            </a:prstTxWarp>
          </a:bodyPr>
          <a:lstStyle/>
          <a:p>
            <a:pPr algn="ctr" defTabSz="1218490" fontAlgn="base">
              <a:spcBef>
                <a:spcPct val="0"/>
              </a:spcBef>
              <a:spcAft>
                <a:spcPct val="0"/>
              </a:spcAft>
            </a:pPr>
            <a:r>
              <a:rPr lang="en-US" sz="2133" dirty="0">
                <a:ln>
                  <a:solidFill>
                    <a:srgbClr val="FFFFFF">
                      <a:alpha val="0"/>
                    </a:srgbClr>
                  </a:solidFill>
                </a:ln>
                <a:solidFill>
                  <a:srgbClr val="5F5F5F">
                    <a:alpha val="99000"/>
                  </a:srgbClr>
                </a:solidFill>
              </a:rPr>
              <a:t>Fault Domain</a:t>
            </a:r>
          </a:p>
        </p:txBody>
      </p:sp>
      <p:sp>
        <p:nvSpPr>
          <p:cNvPr id="12" name="Rectangle 11"/>
          <p:cNvSpPr/>
          <p:nvPr>
            <p:custDataLst>
              <p:tags r:id="rId2"/>
            </p:custDataLst>
          </p:nvPr>
        </p:nvSpPr>
        <p:spPr bwMode="auto">
          <a:xfrm>
            <a:off x="7395101" y="1918233"/>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0" tIns="45709" rIns="91380" bIns="45691" numCol="1" spcCol="0" rtlCol="0" anchor="t" anchorCtr="0" compatLnSpc="1">
            <a:prstTxWarp prst="textNoShape">
              <a:avLst/>
            </a:prstTxWarp>
          </a:bodyPr>
          <a:lstStyle/>
          <a:p>
            <a:pPr algn="ctr" defTabSz="913566" fontAlgn="base">
              <a:spcBef>
                <a:spcPts val="1200"/>
              </a:spcBef>
              <a:spcAft>
                <a:spcPct val="0"/>
              </a:spcAft>
            </a:pPr>
            <a:r>
              <a:rPr lang="en-US" sz="2133" dirty="0">
                <a:ln>
                  <a:solidFill>
                    <a:srgbClr val="FFFFFF">
                      <a:alpha val="0"/>
                    </a:srgbClr>
                  </a:solidFill>
                </a:ln>
                <a:solidFill>
                  <a:srgbClr val="5F5F5F">
                    <a:alpha val="99000"/>
                  </a:srgbClr>
                </a:solidFill>
              </a:rPr>
              <a:t>Rack</a:t>
            </a:r>
            <a:endParaRPr lang="en-US" sz="1466" dirty="0">
              <a:ln>
                <a:solidFill>
                  <a:srgbClr val="FFFFFF">
                    <a:alpha val="0"/>
                  </a:srgbClr>
                </a:solidFill>
              </a:ln>
              <a:solidFill>
                <a:srgbClr val="5F5F5F">
                  <a:alpha val="99000"/>
                </a:srgbClr>
              </a:solidFill>
            </a:endParaRPr>
          </a:p>
        </p:txBody>
      </p:sp>
      <p:sp>
        <p:nvSpPr>
          <p:cNvPr id="31" name="Title 30"/>
          <p:cNvSpPr>
            <a:spLocks noGrp="1"/>
          </p:cNvSpPr>
          <p:nvPr>
            <p:ph type="title"/>
          </p:nvPr>
        </p:nvSpPr>
        <p:spPr/>
        <p:txBody>
          <a:bodyPr/>
          <a:lstStyle/>
          <a:p>
            <a:r>
              <a:rPr lang="en-NZ" sz="5400" dirty="0" smtClean="0"/>
              <a:t>Fault and Update Domains</a:t>
            </a:r>
            <a:endParaRPr lang="en-NZ" sz="5400" dirty="0"/>
          </a:p>
        </p:txBody>
      </p:sp>
      <p:sp>
        <p:nvSpPr>
          <p:cNvPr id="3" name="Rectangle 2"/>
          <p:cNvSpPr/>
          <p:nvPr>
            <p:custDataLst>
              <p:tags r:id="rId3"/>
            </p:custDataLst>
          </p:nvPr>
        </p:nvSpPr>
        <p:spPr bwMode="auto">
          <a:xfrm>
            <a:off x="2250736" y="1492210"/>
            <a:ext cx="2664373" cy="4774503"/>
          </a:xfrm>
          <a:prstGeom prst="rect">
            <a:avLst/>
          </a:prstGeom>
          <a:no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t" anchorCtr="0" compatLnSpc="1">
            <a:prstTxWarp prst="textNoShape">
              <a:avLst/>
            </a:prstTxWarp>
          </a:bodyPr>
          <a:lstStyle/>
          <a:p>
            <a:pPr algn="ctr" defTabSz="1218490" fontAlgn="base">
              <a:spcBef>
                <a:spcPct val="0"/>
              </a:spcBef>
              <a:spcAft>
                <a:spcPct val="0"/>
              </a:spcAft>
            </a:pPr>
            <a:r>
              <a:rPr lang="en-US" sz="2133" dirty="0">
                <a:ln>
                  <a:solidFill>
                    <a:srgbClr val="FFFFFF">
                      <a:alpha val="0"/>
                    </a:srgbClr>
                  </a:solidFill>
                </a:ln>
                <a:solidFill>
                  <a:srgbClr val="5F5F5F">
                    <a:alpha val="99000"/>
                  </a:srgbClr>
                </a:solidFill>
              </a:rPr>
              <a:t>Fault Domain</a:t>
            </a:r>
          </a:p>
        </p:txBody>
      </p:sp>
      <p:sp>
        <p:nvSpPr>
          <p:cNvPr id="4" name="Rectangle 3"/>
          <p:cNvSpPr/>
          <p:nvPr>
            <p:custDataLst>
              <p:tags r:id="rId4"/>
            </p:custDataLst>
          </p:nvPr>
        </p:nvSpPr>
        <p:spPr bwMode="auto">
          <a:xfrm>
            <a:off x="2409443" y="1918233"/>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0" tIns="45709" rIns="91380" bIns="45691" numCol="1" spcCol="0" rtlCol="0" anchor="t" anchorCtr="0" compatLnSpc="1">
            <a:prstTxWarp prst="textNoShape">
              <a:avLst/>
            </a:prstTxWarp>
          </a:bodyPr>
          <a:lstStyle/>
          <a:p>
            <a:pPr algn="ctr" defTabSz="913566" fontAlgn="base">
              <a:spcBef>
                <a:spcPts val="1200"/>
              </a:spcBef>
              <a:spcAft>
                <a:spcPct val="0"/>
              </a:spcAft>
            </a:pPr>
            <a:r>
              <a:rPr lang="en-US" sz="2133" dirty="0">
                <a:ln>
                  <a:solidFill>
                    <a:srgbClr val="FFFFFF">
                      <a:alpha val="0"/>
                    </a:srgbClr>
                  </a:solidFill>
                </a:ln>
                <a:solidFill>
                  <a:srgbClr val="5F5F5F">
                    <a:alpha val="99000"/>
                  </a:srgbClr>
                </a:solidFill>
              </a:rPr>
              <a:t>Rack</a:t>
            </a:r>
            <a:endParaRPr lang="en-US" sz="1466" dirty="0">
              <a:ln>
                <a:solidFill>
                  <a:srgbClr val="FFFFFF">
                    <a:alpha val="0"/>
                  </a:srgbClr>
                </a:solidFill>
              </a:ln>
              <a:solidFill>
                <a:srgbClr val="5F5F5F">
                  <a:alpha val="99000"/>
                </a:srgbClr>
              </a:solidFill>
            </a:endParaRPr>
          </a:p>
        </p:txBody>
      </p:sp>
      <p:sp>
        <p:nvSpPr>
          <p:cNvPr id="5" name="Rectangle 4"/>
          <p:cNvSpPr/>
          <p:nvPr>
            <p:custDataLst>
              <p:tags r:id="rId5"/>
            </p:custDataLst>
          </p:nvPr>
        </p:nvSpPr>
        <p:spPr bwMode="auto">
          <a:xfrm>
            <a:off x="2577084" y="2399489"/>
            <a:ext cx="6997336" cy="16469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t" anchorCtr="0" compatLnSpc="1">
            <a:prstTxWarp prst="textNoShape">
              <a:avLst/>
            </a:prstTxWarp>
          </a:bodyPr>
          <a:lstStyle/>
          <a:p>
            <a:pPr algn="ctr" defTabSz="913878" fontAlgn="base">
              <a:spcBef>
                <a:spcPct val="0"/>
              </a:spcBef>
              <a:spcAft>
                <a:spcPct val="0"/>
              </a:spcAft>
            </a:pPr>
            <a:r>
              <a:rPr lang="en-US" sz="2133" dirty="0">
                <a:ln>
                  <a:solidFill>
                    <a:srgbClr val="FFFFFF">
                      <a:alpha val="0"/>
                    </a:srgbClr>
                  </a:solidFill>
                </a:ln>
                <a:solidFill>
                  <a:schemeClr val="bg1">
                    <a:alpha val="99000"/>
                  </a:schemeClr>
                </a:solidFill>
              </a:rPr>
              <a:t>Web Role</a:t>
            </a:r>
          </a:p>
        </p:txBody>
      </p:sp>
      <p:sp>
        <p:nvSpPr>
          <p:cNvPr id="6" name="Rectangle 5"/>
          <p:cNvSpPr/>
          <p:nvPr>
            <p:custDataLst>
              <p:tags r:id="rId6"/>
            </p:custDataLst>
          </p:nvPr>
        </p:nvSpPr>
        <p:spPr bwMode="auto">
          <a:xfrm>
            <a:off x="2851402" y="2850206"/>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7" name="Rectangle 6"/>
          <p:cNvSpPr/>
          <p:nvPr>
            <p:custDataLst>
              <p:tags r:id="rId7"/>
            </p:custDataLst>
          </p:nvPr>
        </p:nvSpPr>
        <p:spPr bwMode="auto">
          <a:xfrm>
            <a:off x="2851402" y="3473720"/>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8" name="Rectangle 7"/>
          <p:cNvSpPr/>
          <p:nvPr>
            <p:custDataLst>
              <p:tags r:id="rId8"/>
            </p:custDataLst>
          </p:nvPr>
        </p:nvSpPr>
        <p:spPr bwMode="auto">
          <a:xfrm>
            <a:off x="2590479" y="4255996"/>
            <a:ext cx="6997336" cy="16469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t" anchorCtr="0" compatLnSpc="1">
            <a:prstTxWarp prst="textNoShape">
              <a:avLst/>
            </a:prstTxWarp>
          </a:bodyPr>
          <a:lstStyle/>
          <a:p>
            <a:pPr algn="ctr" defTabSz="913878" fontAlgn="base">
              <a:spcBef>
                <a:spcPct val="0"/>
              </a:spcBef>
              <a:spcAft>
                <a:spcPct val="0"/>
              </a:spcAft>
            </a:pPr>
            <a:r>
              <a:rPr lang="en-US" sz="2133" dirty="0">
                <a:ln>
                  <a:solidFill>
                    <a:srgbClr val="FFFFFF">
                      <a:alpha val="0"/>
                    </a:srgbClr>
                  </a:solidFill>
                </a:ln>
                <a:solidFill>
                  <a:schemeClr val="bg1"/>
                </a:solidFill>
              </a:rPr>
              <a:t>Worker Role</a:t>
            </a:r>
          </a:p>
        </p:txBody>
      </p:sp>
      <p:sp>
        <p:nvSpPr>
          <p:cNvPr id="9" name="Rectangle 8"/>
          <p:cNvSpPr/>
          <p:nvPr>
            <p:custDataLst>
              <p:tags r:id="rId9"/>
            </p:custDataLst>
          </p:nvPr>
        </p:nvSpPr>
        <p:spPr bwMode="auto">
          <a:xfrm>
            <a:off x="2851402" y="4706713"/>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0" name="Rectangle 9"/>
          <p:cNvSpPr/>
          <p:nvPr>
            <p:custDataLst>
              <p:tags r:id="rId10"/>
            </p:custDataLst>
          </p:nvPr>
        </p:nvSpPr>
        <p:spPr bwMode="auto">
          <a:xfrm>
            <a:off x="2851402" y="5330228"/>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4" name="Rectangle 13"/>
          <p:cNvSpPr/>
          <p:nvPr>
            <p:custDataLst>
              <p:tags r:id="rId11"/>
            </p:custDataLst>
          </p:nvPr>
        </p:nvSpPr>
        <p:spPr bwMode="auto">
          <a:xfrm>
            <a:off x="7837060" y="2839495"/>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5" name="Rectangle 14"/>
          <p:cNvSpPr/>
          <p:nvPr>
            <p:custDataLst>
              <p:tags r:id="rId12"/>
            </p:custDataLst>
          </p:nvPr>
        </p:nvSpPr>
        <p:spPr bwMode="auto">
          <a:xfrm>
            <a:off x="7837060" y="3473720"/>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7" name="Rectangle 16"/>
          <p:cNvSpPr/>
          <p:nvPr>
            <p:custDataLst>
              <p:tags r:id="rId13"/>
            </p:custDataLst>
          </p:nvPr>
        </p:nvSpPr>
        <p:spPr bwMode="auto">
          <a:xfrm>
            <a:off x="7837060" y="4706713"/>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8" name="Rectangle 17"/>
          <p:cNvSpPr/>
          <p:nvPr>
            <p:custDataLst>
              <p:tags r:id="rId14"/>
            </p:custDataLst>
          </p:nvPr>
        </p:nvSpPr>
        <p:spPr bwMode="auto">
          <a:xfrm>
            <a:off x="7837060" y="5330228"/>
            <a:ext cx="1463040" cy="425936"/>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r>
              <a:rPr lang="en-NZ" sz="1466" b="1" dirty="0">
                <a:ln>
                  <a:solidFill>
                    <a:srgbClr val="FFFFFF">
                      <a:alpha val="0"/>
                    </a:srgbClr>
                  </a:solidFill>
                </a:ln>
                <a:solidFill>
                  <a:srgbClr val="5F5F5F">
                    <a:alpha val="99000"/>
                  </a:srgbClr>
                </a:solidFill>
              </a:rPr>
              <a:t>INSTANCE</a:t>
            </a:r>
          </a:p>
        </p:txBody>
      </p:sp>
      <p:sp>
        <p:nvSpPr>
          <p:cNvPr id="19" name="Rectangle 18"/>
          <p:cNvSpPr/>
          <p:nvPr>
            <p:custDataLst>
              <p:tags r:id="rId15"/>
            </p:custDataLst>
          </p:nvPr>
        </p:nvSpPr>
        <p:spPr bwMode="auto">
          <a:xfrm>
            <a:off x="2681544" y="2739537"/>
            <a:ext cx="1759431" cy="1248453"/>
          </a:xfrm>
          <a:prstGeom prst="rect">
            <a:avLst/>
          </a:prstGeom>
          <a:noFill/>
          <a:ln w="19050">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endParaRPr lang="en-US" sz="2000" dirty="0">
              <a:ln>
                <a:solidFill>
                  <a:srgbClr val="FFFFFF">
                    <a:alpha val="0"/>
                  </a:srgbClr>
                </a:solidFill>
              </a:ln>
              <a:solidFill>
                <a:srgbClr val="292929">
                  <a:alpha val="99000"/>
                </a:srgbClr>
              </a:solidFill>
            </a:endParaRPr>
          </a:p>
        </p:txBody>
      </p:sp>
      <p:sp>
        <p:nvSpPr>
          <p:cNvPr id="21" name="Rectangle 20"/>
          <p:cNvSpPr/>
          <p:nvPr>
            <p:custDataLst>
              <p:tags r:id="rId16"/>
            </p:custDataLst>
          </p:nvPr>
        </p:nvSpPr>
        <p:spPr bwMode="auto">
          <a:xfrm>
            <a:off x="2681544" y="4622048"/>
            <a:ext cx="1759431" cy="1227904"/>
          </a:xfrm>
          <a:prstGeom prst="rect">
            <a:avLst/>
          </a:prstGeom>
          <a:noFill/>
          <a:ln w="222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endParaRPr lang="en-US" sz="2000" dirty="0">
              <a:ln>
                <a:solidFill>
                  <a:srgbClr val="FFFFFF">
                    <a:alpha val="0"/>
                  </a:srgbClr>
                </a:solidFill>
              </a:ln>
              <a:solidFill>
                <a:srgbClr val="292929">
                  <a:alpha val="99000"/>
                </a:srgbClr>
              </a:solidFill>
            </a:endParaRPr>
          </a:p>
        </p:txBody>
      </p:sp>
      <p:sp>
        <p:nvSpPr>
          <p:cNvPr id="24" name="Rectangle 23"/>
          <p:cNvSpPr/>
          <p:nvPr>
            <p:custDataLst>
              <p:tags r:id="rId17"/>
            </p:custDataLst>
          </p:nvPr>
        </p:nvSpPr>
        <p:spPr bwMode="auto">
          <a:xfrm>
            <a:off x="7688867" y="4622048"/>
            <a:ext cx="1759431" cy="1227904"/>
          </a:xfrm>
          <a:prstGeom prst="rect">
            <a:avLst/>
          </a:prstGeom>
          <a:noFill/>
          <a:ln w="222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endParaRPr lang="en-US" sz="2000" dirty="0">
              <a:ln>
                <a:solidFill>
                  <a:srgbClr val="FFFFFF">
                    <a:alpha val="0"/>
                  </a:srgbClr>
                </a:solidFill>
              </a:ln>
              <a:solidFill>
                <a:srgbClr val="292929">
                  <a:alpha val="99000"/>
                </a:srgbClr>
              </a:solidFill>
            </a:endParaRPr>
          </a:p>
        </p:txBody>
      </p:sp>
      <p:sp>
        <p:nvSpPr>
          <p:cNvPr id="25" name="Rectangle 24"/>
          <p:cNvSpPr/>
          <p:nvPr>
            <p:custDataLst>
              <p:tags r:id="rId18"/>
            </p:custDataLst>
          </p:nvPr>
        </p:nvSpPr>
        <p:spPr bwMode="auto">
          <a:xfrm>
            <a:off x="7680034" y="2739537"/>
            <a:ext cx="1759431" cy="1248453"/>
          </a:xfrm>
          <a:prstGeom prst="rect">
            <a:avLst/>
          </a:prstGeom>
          <a:noFill/>
          <a:ln w="222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8" fontAlgn="base">
              <a:spcBef>
                <a:spcPct val="0"/>
              </a:spcBef>
              <a:spcAft>
                <a:spcPct val="0"/>
              </a:spcAft>
            </a:pPr>
            <a:endParaRPr lang="en-US" sz="2000" dirty="0">
              <a:ln>
                <a:solidFill>
                  <a:srgbClr val="FFFFFF">
                    <a:alpha val="0"/>
                  </a:srgbClr>
                </a:solidFill>
              </a:ln>
              <a:solidFill>
                <a:srgbClr val="292929">
                  <a:alpha val="99000"/>
                </a:srgbClr>
              </a:solidFill>
            </a:endParaRPr>
          </a:p>
        </p:txBody>
      </p:sp>
      <p:sp>
        <p:nvSpPr>
          <p:cNvPr id="2" name="TextBox 1"/>
          <p:cNvSpPr txBox="1"/>
          <p:nvPr/>
        </p:nvSpPr>
        <p:spPr>
          <a:xfrm>
            <a:off x="3201169" y="2422943"/>
            <a:ext cx="514243" cy="246221"/>
          </a:xfrm>
          <a:prstGeom prst="rect">
            <a:avLst/>
          </a:prstGeom>
          <a:noFill/>
        </p:spPr>
        <p:txBody>
          <a:bodyPr wrap="none" lIns="0" tIns="0" rIns="0" bIns="0" rtlCol="0">
            <a:spAutoFit/>
          </a:bodyPr>
          <a:lstStyle/>
          <a:p>
            <a:pPr defTabSz="1218490"/>
            <a:r>
              <a:rPr lang="en-US" sz="1600" spc="-93" dirty="0">
                <a:gradFill>
                  <a:gsLst>
                    <a:gs pos="2917">
                      <a:srgbClr val="292929"/>
                    </a:gs>
                    <a:gs pos="30000">
                      <a:srgbClr val="292929"/>
                    </a:gs>
                  </a:gsLst>
                  <a:lin ang="5400000" scaled="0"/>
                </a:gradFill>
              </a:rPr>
              <a:t>UD #1</a:t>
            </a:r>
          </a:p>
        </p:txBody>
      </p:sp>
      <p:sp>
        <p:nvSpPr>
          <p:cNvPr id="26" name="TextBox 25"/>
          <p:cNvSpPr txBox="1"/>
          <p:nvPr/>
        </p:nvSpPr>
        <p:spPr>
          <a:xfrm>
            <a:off x="3201169" y="4308992"/>
            <a:ext cx="514243" cy="246221"/>
          </a:xfrm>
          <a:prstGeom prst="rect">
            <a:avLst/>
          </a:prstGeom>
          <a:noFill/>
        </p:spPr>
        <p:txBody>
          <a:bodyPr wrap="none" lIns="0" tIns="0" rIns="0" bIns="0" rtlCol="0">
            <a:spAutoFit/>
          </a:bodyPr>
          <a:lstStyle/>
          <a:p>
            <a:pPr defTabSz="1218490"/>
            <a:r>
              <a:rPr lang="en-US" sz="1600" spc="-93" dirty="0">
                <a:gradFill>
                  <a:gsLst>
                    <a:gs pos="2917">
                      <a:srgbClr val="292929"/>
                    </a:gs>
                    <a:gs pos="30000">
                      <a:srgbClr val="292929"/>
                    </a:gs>
                  </a:gsLst>
                  <a:lin ang="5400000" scaled="0"/>
                </a:gradFill>
              </a:rPr>
              <a:t>UD #1</a:t>
            </a:r>
          </a:p>
        </p:txBody>
      </p:sp>
      <p:sp>
        <p:nvSpPr>
          <p:cNvPr id="27" name="TextBox 26"/>
          <p:cNvSpPr txBox="1"/>
          <p:nvPr/>
        </p:nvSpPr>
        <p:spPr>
          <a:xfrm>
            <a:off x="8303332" y="2441402"/>
            <a:ext cx="514243" cy="246221"/>
          </a:xfrm>
          <a:prstGeom prst="rect">
            <a:avLst/>
          </a:prstGeom>
          <a:noFill/>
        </p:spPr>
        <p:txBody>
          <a:bodyPr wrap="none" lIns="0" tIns="0" rIns="0" bIns="0" rtlCol="0">
            <a:spAutoFit/>
          </a:bodyPr>
          <a:lstStyle/>
          <a:p>
            <a:pPr defTabSz="1218490"/>
            <a:r>
              <a:rPr lang="en-US" sz="1600" spc="-93" dirty="0">
                <a:gradFill>
                  <a:gsLst>
                    <a:gs pos="2917">
                      <a:srgbClr val="292929"/>
                    </a:gs>
                    <a:gs pos="30000">
                      <a:srgbClr val="292929"/>
                    </a:gs>
                  </a:gsLst>
                  <a:lin ang="5400000" scaled="0"/>
                </a:gradFill>
              </a:rPr>
              <a:t>UD #2</a:t>
            </a:r>
          </a:p>
        </p:txBody>
      </p:sp>
      <p:sp>
        <p:nvSpPr>
          <p:cNvPr id="28" name="TextBox 27"/>
          <p:cNvSpPr txBox="1"/>
          <p:nvPr/>
        </p:nvSpPr>
        <p:spPr>
          <a:xfrm>
            <a:off x="8303332" y="4308992"/>
            <a:ext cx="514243" cy="246221"/>
          </a:xfrm>
          <a:prstGeom prst="rect">
            <a:avLst/>
          </a:prstGeom>
          <a:noFill/>
        </p:spPr>
        <p:txBody>
          <a:bodyPr wrap="none" lIns="0" tIns="0" rIns="0" bIns="0" rtlCol="0">
            <a:spAutoFit/>
          </a:bodyPr>
          <a:lstStyle/>
          <a:p>
            <a:pPr defTabSz="1218490"/>
            <a:r>
              <a:rPr lang="en-US" sz="1600" spc="-93" dirty="0">
                <a:gradFill>
                  <a:gsLst>
                    <a:gs pos="2917">
                      <a:srgbClr val="292929"/>
                    </a:gs>
                    <a:gs pos="30000">
                      <a:srgbClr val="292929"/>
                    </a:gs>
                  </a:gsLst>
                  <a:lin ang="5400000" scaled="0"/>
                </a:gradFill>
              </a:rPr>
              <a:t>UD #2</a:t>
            </a:r>
          </a:p>
        </p:txBody>
      </p:sp>
    </p:spTree>
    <p:extLst>
      <p:ext uri="{BB962C8B-B14F-4D97-AF65-F5344CB8AC3E}">
        <p14:creationId xmlns:p14="http://schemas.microsoft.com/office/powerpoint/2010/main" val="1624257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 grpId="0" animBg="1"/>
      <p:bldP spid="4" grpId="0" animBg="1"/>
      <p:bldP spid="19" grpId="0" animBg="1"/>
      <p:bldP spid="21" grpId="0" animBg="1"/>
      <p:bldP spid="24" grpId="0" animBg="1"/>
      <p:bldP spid="25" grpId="0" animBg="1"/>
      <p:bldP spid="2" grpId="0"/>
      <p:bldP spid="26"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9" name="Text Placeholder 28"/>
          <p:cNvSpPr>
            <a:spLocks noGrp="1"/>
          </p:cNvSpPr>
          <p:nvPr>
            <p:ph type="body" sz="quarter" idx="4294967295"/>
          </p:nvPr>
        </p:nvSpPr>
        <p:spPr>
          <a:xfrm>
            <a:off x="5243513" y="1443500"/>
            <a:ext cx="6945312" cy="3971001"/>
          </a:xfrm>
        </p:spPr>
        <p:txBody>
          <a:bodyPr/>
          <a:lstStyle/>
          <a:p>
            <a:r>
              <a:rPr lang="en-US" sz="4000" dirty="0"/>
              <a:t>Windows Azure VMs</a:t>
            </a:r>
          </a:p>
          <a:p>
            <a:r>
              <a:rPr lang="en-US" sz="4000" dirty="0"/>
              <a:t>Getting Started with VMs</a:t>
            </a:r>
          </a:p>
          <a:p>
            <a:r>
              <a:rPr lang="en-US" sz="4000" dirty="0"/>
              <a:t>Managing VMs</a:t>
            </a:r>
          </a:p>
          <a:p>
            <a:r>
              <a:rPr lang="en-US" sz="4000" dirty="0"/>
              <a:t>Managing VMs with PowerShell</a:t>
            </a:r>
          </a:p>
          <a:p>
            <a:r>
              <a:rPr lang="en-US" sz="4000" dirty="0"/>
              <a:t>Understanding Linux VMs</a:t>
            </a:r>
          </a:p>
        </p:txBody>
      </p:sp>
    </p:spTree>
    <p:extLst>
      <p:ext uri="{BB962C8B-B14F-4D97-AF65-F5344CB8AC3E}">
        <p14:creationId xmlns:p14="http://schemas.microsoft.com/office/powerpoint/2010/main" val="99679233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a:lstStyle/>
          <a:p>
            <a:r>
              <a:rPr lang="en-NZ" sz="5400" dirty="0" smtClean="0"/>
              <a:t>Virtual Machine Availability Sets</a:t>
            </a:r>
            <a:r>
              <a:rPr lang="en-NZ" dirty="0" smtClean="0"/>
              <a:t/>
            </a:r>
            <a:br>
              <a:rPr lang="en-NZ" dirty="0" smtClean="0"/>
            </a:br>
            <a:r>
              <a:rPr lang="en-US" sz="3999" dirty="0">
                <a:solidFill>
                  <a:schemeClr val="tx2">
                    <a:alpha val="99000"/>
                  </a:schemeClr>
                </a:solidFill>
              </a:rPr>
              <a:t>Update Domains are honored by host OS updates</a:t>
            </a:r>
            <a:endParaRPr lang="en-NZ" sz="3999" dirty="0">
              <a:solidFill>
                <a:schemeClr val="tx2">
                  <a:alpha val="99000"/>
                </a:schemeClr>
              </a:solidFill>
            </a:endParaRPr>
          </a:p>
        </p:txBody>
      </p:sp>
      <p:sp>
        <p:nvSpPr>
          <p:cNvPr id="3" name="Rectangle 2"/>
          <p:cNvSpPr/>
          <p:nvPr>
            <p:custDataLst>
              <p:tags r:id="rId1"/>
            </p:custDataLst>
          </p:nvPr>
        </p:nvSpPr>
        <p:spPr bwMode="auto">
          <a:xfrm>
            <a:off x="2250736" y="1905923"/>
            <a:ext cx="2664373" cy="4727181"/>
          </a:xfrm>
          <a:prstGeom prst="rect">
            <a:avLst/>
          </a:prstGeom>
          <a:solidFill>
            <a:schemeClr val="bg1"/>
          </a:solid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fontAlgn="base">
              <a:spcBef>
                <a:spcPct val="0"/>
              </a:spcBef>
              <a:spcAft>
                <a:spcPct val="0"/>
              </a:spcAft>
            </a:pPr>
            <a:r>
              <a:rPr lang="en-US" sz="3199" dirty="0">
                <a:ln>
                  <a:solidFill>
                    <a:schemeClr val="bg1">
                      <a:alpha val="0"/>
                    </a:schemeClr>
                  </a:solidFill>
                </a:ln>
                <a:solidFill>
                  <a:srgbClr val="595959"/>
                </a:solidFill>
                <a:latin typeface="Segoe UI Light" pitchFamily="34" charset="0"/>
              </a:rPr>
              <a:t>Fault Domain</a:t>
            </a:r>
          </a:p>
        </p:txBody>
      </p:sp>
      <p:sp>
        <p:nvSpPr>
          <p:cNvPr id="4" name="Rectangle 3"/>
          <p:cNvSpPr/>
          <p:nvPr>
            <p:custDataLst>
              <p:tags r:id="rId2"/>
            </p:custDataLst>
          </p:nvPr>
        </p:nvSpPr>
        <p:spPr bwMode="auto">
          <a:xfrm>
            <a:off x="2409443" y="2379045"/>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4" tIns="45701" rIns="91364" bIns="45683" numCol="1" spcCol="0" rtlCol="0" anchor="t" anchorCtr="0" compatLnSpc="1">
            <a:prstTxWarp prst="textNoShape">
              <a:avLst/>
            </a:prstTxWarp>
          </a:bodyPr>
          <a:lstStyle/>
          <a:p>
            <a:pPr algn="ctr" defTabSz="913414" fontAlgn="base">
              <a:spcBef>
                <a:spcPts val="1200"/>
              </a:spcBef>
              <a:spcAft>
                <a:spcPct val="0"/>
              </a:spcAft>
            </a:pPr>
            <a:r>
              <a:rPr lang="en-US" sz="3199" dirty="0">
                <a:ln>
                  <a:solidFill>
                    <a:schemeClr val="bg1">
                      <a:alpha val="0"/>
                    </a:schemeClr>
                  </a:solidFill>
                </a:ln>
                <a:solidFill>
                  <a:srgbClr val="595959"/>
                </a:solidFill>
              </a:rPr>
              <a:t>Rack</a:t>
            </a:r>
            <a:endParaRPr lang="en-US" sz="1466" dirty="0">
              <a:ln>
                <a:solidFill>
                  <a:schemeClr val="bg1">
                    <a:alpha val="0"/>
                  </a:schemeClr>
                </a:solidFill>
              </a:ln>
              <a:solidFill>
                <a:srgbClr val="595959"/>
              </a:solidFill>
            </a:endParaRPr>
          </a:p>
        </p:txBody>
      </p:sp>
      <p:sp>
        <p:nvSpPr>
          <p:cNvPr id="11" name="Rectangle 10"/>
          <p:cNvSpPr/>
          <p:nvPr>
            <p:custDataLst>
              <p:tags r:id="rId3"/>
            </p:custDataLst>
          </p:nvPr>
        </p:nvSpPr>
        <p:spPr bwMode="auto">
          <a:xfrm>
            <a:off x="7236394" y="1905923"/>
            <a:ext cx="2664373" cy="4727181"/>
          </a:xfrm>
          <a:prstGeom prst="rect">
            <a:avLst/>
          </a:prstGeom>
          <a:solidFill>
            <a:schemeClr val="bg1"/>
          </a:solid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fontAlgn="base">
              <a:spcBef>
                <a:spcPct val="0"/>
              </a:spcBef>
              <a:spcAft>
                <a:spcPct val="0"/>
              </a:spcAft>
            </a:pPr>
            <a:r>
              <a:rPr lang="en-US" sz="3199" dirty="0">
                <a:ln>
                  <a:solidFill>
                    <a:schemeClr val="bg1">
                      <a:alpha val="0"/>
                    </a:schemeClr>
                  </a:solidFill>
                </a:ln>
                <a:solidFill>
                  <a:srgbClr val="595959"/>
                </a:solidFill>
                <a:latin typeface="Segoe UI Light" pitchFamily="34" charset="0"/>
              </a:rPr>
              <a:t>Fault Domain</a:t>
            </a:r>
          </a:p>
        </p:txBody>
      </p:sp>
      <p:sp>
        <p:nvSpPr>
          <p:cNvPr id="12" name="Rectangle 11"/>
          <p:cNvSpPr/>
          <p:nvPr>
            <p:custDataLst>
              <p:tags r:id="rId4"/>
            </p:custDataLst>
          </p:nvPr>
        </p:nvSpPr>
        <p:spPr bwMode="auto">
          <a:xfrm>
            <a:off x="7395101" y="2379045"/>
            <a:ext cx="2377439" cy="41607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4" tIns="45701" rIns="91364" bIns="45683" numCol="1" spcCol="0" rtlCol="0" anchor="t" anchorCtr="0" compatLnSpc="1">
            <a:prstTxWarp prst="textNoShape">
              <a:avLst/>
            </a:prstTxWarp>
          </a:bodyPr>
          <a:lstStyle/>
          <a:p>
            <a:pPr algn="ctr" defTabSz="913414" fontAlgn="base">
              <a:spcBef>
                <a:spcPts val="1200"/>
              </a:spcBef>
              <a:spcAft>
                <a:spcPct val="0"/>
              </a:spcAft>
            </a:pPr>
            <a:r>
              <a:rPr lang="en-US" sz="3199" dirty="0">
                <a:ln>
                  <a:solidFill>
                    <a:schemeClr val="bg1">
                      <a:alpha val="0"/>
                    </a:schemeClr>
                  </a:solidFill>
                </a:ln>
                <a:solidFill>
                  <a:srgbClr val="595959"/>
                </a:solidFill>
              </a:rPr>
              <a:t>Rack</a:t>
            </a:r>
            <a:endParaRPr lang="en-US" sz="1466" dirty="0">
              <a:ln>
                <a:solidFill>
                  <a:schemeClr val="bg1">
                    <a:alpha val="0"/>
                  </a:schemeClr>
                </a:solidFill>
              </a:ln>
              <a:solidFill>
                <a:srgbClr val="595959"/>
              </a:solidFill>
            </a:endParaRPr>
          </a:p>
        </p:txBody>
      </p:sp>
      <p:sp>
        <p:nvSpPr>
          <p:cNvPr id="19" name="Rectangle 18"/>
          <p:cNvSpPr/>
          <p:nvPr>
            <p:custDataLst>
              <p:tags r:id="rId5"/>
            </p:custDataLst>
          </p:nvPr>
        </p:nvSpPr>
        <p:spPr bwMode="auto">
          <a:xfrm>
            <a:off x="2332323" y="2860304"/>
            <a:ext cx="7502142" cy="1599098"/>
          </a:xfrm>
          <a:prstGeom prst="rect">
            <a:avLst/>
          </a:prstGeom>
          <a:solidFill>
            <a:schemeClr val="accent2">
              <a:lumMod val="60000"/>
              <a:lumOff val="40000"/>
            </a:schemeClr>
          </a:solid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r>
              <a:rPr lang="en-US" sz="2000" dirty="0">
                <a:ln>
                  <a:solidFill>
                    <a:schemeClr val="bg1">
                      <a:alpha val="0"/>
                    </a:schemeClr>
                  </a:solidFill>
                </a:ln>
                <a:solidFill>
                  <a:schemeClr val="bg1"/>
                </a:solidFill>
              </a:rPr>
              <a:t>Availability Set</a:t>
            </a:r>
          </a:p>
        </p:txBody>
      </p:sp>
      <p:sp>
        <p:nvSpPr>
          <p:cNvPr id="21" name="Rectangle 20"/>
          <p:cNvSpPr/>
          <p:nvPr>
            <p:custDataLst>
              <p:tags r:id="rId6"/>
            </p:custDataLst>
          </p:nvPr>
        </p:nvSpPr>
        <p:spPr bwMode="auto">
          <a:xfrm>
            <a:off x="2332323" y="4716808"/>
            <a:ext cx="7502142" cy="1646950"/>
          </a:xfrm>
          <a:prstGeom prst="rect">
            <a:avLst/>
          </a:prstGeom>
          <a:solidFill>
            <a:schemeClr val="accent4">
              <a:lumMod val="75000"/>
            </a:schemeClr>
          </a:solidFill>
          <a:ln w="19050">
            <a:solidFill>
              <a:schemeClr val="accent5">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ctr" anchorCtr="0" compatLnSpc="1">
            <a:prstTxWarp prst="textNoShape">
              <a:avLst/>
            </a:prstTxWarp>
          </a:bodyPr>
          <a:lstStyle/>
          <a:p>
            <a:pPr algn="ctr" defTabSz="913726" fontAlgn="base">
              <a:spcBef>
                <a:spcPct val="0"/>
              </a:spcBef>
              <a:spcAft>
                <a:spcPct val="0"/>
              </a:spcAft>
            </a:pPr>
            <a:r>
              <a:rPr lang="en-US" sz="2000" dirty="0">
                <a:ln>
                  <a:solidFill>
                    <a:schemeClr val="bg1">
                      <a:alpha val="0"/>
                    </a:schemeClr>
                  </a:solidFill>
                </a:ln>
                <a:solidFill>
                  <a:schemeClr val="bg1"/>
                </a:solidFill>
              </a:rPr>
              <a:t>Availability Set</a:t>
            </a:r>
          </a:p>
        </p:txBody>
      </p:sp>
      <p:sp>
        <p:nvSpPr>
          <p:cNvPr id="5" name="Rectangle 4"/>
          <p:cNvSpPr/>
          <p:nvPr>
            <p:custDataLst>
              <p:tags r:id="rId7"/>
            </p:custDataLst>
          </p:nvPr>
        </p:nvSpPr>
        <p:spPr bwMode="auto">
          <a:xfrm>
            <a:off x="2577084" y="2860300"/>
            <a:ext cx="2011680" cy="16469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8" name="Rectangle 7"/>
          <p:cNvSpPr/>
          <p:nvPr>
            <p:custDataLst>
              <p:tags r:id="rId8"/>
            </p:custDataLst>
          </p:nvPr>
        </p:nvSpPr>
        <p:spPr bwMode="auto">
          <a:xfrm>
            <a:off x="2577084" y="4716808"/>
            <a:ext cx="2011680" cy="16469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13" name="Rectangle 12"/>
          <p:cNvSpPr/>
          <p:nvPr>
            <p:custDataLst>
              <p:tags r:id="rId9"/>
            </p:custDataLst>
          </p:nvPr>
        </p:nvSpPr>
        <p:spPr bwMode="auto">
          <a:xfrm>
            <a:off x="7562740" y="2860300"/>
            <a:ext cx="2011680" cy="16469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16" name="Rectangle 15"/>
          <p:cNvSpPr/>
          <p:nvPr>
            <p:custDataLst>
              <p:tags r:id="rId10"/>
            </p:custDataLst>
          </p:nvPr>
        </p:nvSpPr>
        <p:spPr bwMode="auto">
          <a:xfrm>
            <a:off x="7562740" y="4716808"/>
            <a:ext cx="2011680" cy="16469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rtlCol="0" anchor="t" anchorCtr="0" compatLnSpc="1">
            <a:prstTxWarp prst="textNoShape">
              <a:avLst/>
            </a:prstTxWarp>
          </a:bodyPr>
          <a:lstStyle/>
          <a:p>
            <a:pPr algn="ctr" defTabSz="913726" fontAlgn="base">
              <a:spcBef>
                <a:spcPct val="0"/>
              </a:spcBef>
              <a:spcAft>
                <a:spcPct val="0"/>
              </a:spcAft>
            </a:pPr>
            <a:r>
              <a:rPr lang="en-US" sz="1866" dirty="0">
                <a:ln>
                  <a:solidFill>
                    <a:schemeClr val="bg1">
                      <a:alpha val="0"/>
                    </a:schemeClr>
                  </a:solidFill>
                </a:ln>
                <a:solidFill>
                  <a:schemeClr val="bg1"/>
                </a:solidFill>
              </a:rPr>
              <a:t>Virtual Machine</a:t>
            </a:r>
          </a:p>
        </p:txBody>
      </p:sp>
      <p:sp>
        <p:nvSpPr>
          <p:cNvPr id="6" name="Rectangle 5"/>
          <p:cNvSpPr/>
          <p:nvPr>
            <p:custDataLst>
              <p:tags r:id="rId11"/>
            </p:custDataLst>
          </p:nvPr>
        </p:nvSpPr>
        <p:spPr bwMode="auto">
          <a:xfrm>
            <a:off x="2851402" y="3311024"/>
            <a:ext cx="1463040" cy="100570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IIS1</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9" name="Rectangle 8"/>
          <p:cNvSpPr/>
          <p:nvPr>
            <p:custDataLst>
              <p:tags r:id="rId12"/>
            </p:custDataLst>
          </p:nvPr>
        </p:nvSpPr>
        <p:spPr bwMode="auto">
          <a:xfrm>
            <a:off x="2851402" y="5167530"/>
            <a:ext cx="1463040" cy="10584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SQL1</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14" name="Rectangle 13"/>
          <p:cNvSpPr/>
          <p:nvPr>
            <p:custDataLst>
              <p:tags r:id="rId13"/>
            </p:custDataLst>
          </p:nvPr>
        </p:nvSpPr>
        <p:spPr bwMode="auto">
          <a:xfrm>
            <a:off x="7837060" y="3300305"/>
            <a:ext cx="1463040" cy="101641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IIS2</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17" name="Rectangle 16"/>
          <p:cNvSpPr/>
          <p:nvPr>
            <p:custDataLst>
              <p:tags r:id="rId14"/>
            </p:custDataLst>
          </p:nvPr>
        </p:nvSpPr>
        <p:spPr bwMode="auto">
          <a:xfrm>
            <a:off x="7837060" y="5167530"/>
            <a:ext cx="1463040" cy="10584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365714" tIns="91428" rIns="91396" bIns="45699" numCol="1" rtlCol="0" anchor="ctr" anchorCtr="0" compatLnSpc="1">
            <a:prstTxWarp prst="textNoShape">
              <a:avLst/>
            </a:prstTxWarp>
          </a:bodyPr>
          <a:lstStyle/>
          <a:p>
            <a:pPr algn="ctr" defTabSz="913726" fontAlgn="base">
              <a:spcBef>
                <a:spcPct val="0"/>
              </a:spcBef>
              <a:spcAft>
                <a:spcPct val="0"/>
              </a:spcAft>
            </a:pPr>
            <a:r>
              <a:rPr lang="en-NZ" sz="2000" dirty="0">
                <a:ln>
                  <a:solidFill>
                    <a:schemeClr val="bg1">
                      <a:alpha val="0"/>
                    </a:schemeClr>
                  </a:solidFill>
                </a:ln>
                <a:solidFill>
                  <a:srgbClr val="595959"/>
                </a:solidFill>
              </a:rPr>
              <a:t>SQL2</a:t>
            </a:r>
          </a:p>
          <a:p>
            <a:pPr algn="ctr" defTabSz="913726" fontAlgn="base">
              <a:spcBef>
                <a:spcPct val="0"/>
              </a:spcBef>
              <a:spcAft>
                <a:spcPct val="0"/>
              </a:spcAft>
            </a:pPr>
            <a:endParaRPr lang="en-NZ" sz="2000" dirty="0">
              <a:ln>
                <a:solidFill>
                  <a:schemeClr val="bg1">
                    <a:alpha val="0"/>
                  </a:schemeClr>
                </a:solidFill>
              </a:ln>
              <a:solidFill>
                <a:srgbClr val="595959"/>
              </a:solidFill>
            </a:endParaRPr>
          </a:p>
        </p:txBody>
      </p:sp>
      <p:sp>
        <p:nvSpPr>
          <p:cNvPr id="20" name="Rectangle 19"/>
          <p:cNvSpPr/>
          <p:nvPr/>
        </p:nvSpPr>
        <p:spPr>
          <a:xfrm>
            <a:off x="8126541" y="3951621"/>
            <a:ext cx="914557" cy="410182"/>
          </a:xfrm>
          <a:prstGeom prst="rect">
            <a:avLst/>
          </a:prstGeom>
        </p:spPr>
        <p:txBody>
          <a:bodyPr wrap="none" lIns="121862" tIns="60931" rIns="121862" bIns="60931">
            <a:spAutoFit/>
          </a:bodyPr>
          <a:lstStyle/>
          <a:p>
            <a:pPr algn="ctr" defTabSz="913802" fontAlgn="base">
              <a:spcBef>
                <a:spcPct val="0"/>
              </a:spcBef>
              <a:spcAft>
                <a:spcPct val="0"/>
              </a:spcAft>
            </a:pPr>
            <a:r>
              <a:rPr lang="en-US" sz="1866" dirty="0">
                <a:ln>
                  <a:solidFill>
                    <a:schemeClr val="bg1">
                      <a:alpha val="0"/>
                    </a:schemeClr>
                  </a:solidFill>
                </a:ln>
                <a:solidFill>
                  <a:srgbClr val="595959"/>
                </a:solidFill>
              </a:rPr>
              <a:t>UD #2</a:t>
            </a:r>
          </a:p>
        </p:txBody>
      </p:sp>
      <p:sp>
        <p:nvSpPr>
          <p:cNvPr id="22" name="Rectangle 21"/>
          <p:cNvSpPr/>
          <p:nvPr/>
        </p:nvSpPr>
        <p:spPr>
          <a:xfrm>
            <a:off x="8111298" y="5762086"/>
            <a:ext cx="914557" cy="410182"/>
          </a:xfrm>
          <a:prstGeom prst="rect">
            <a:avLst/>
          </a:prstGeom>
        </p:spPr>
        <p:txBody>
          <a:bodyPr wrap="none" lIns="121862" tIns="60931" rIns="121862" bIns="60931">
            <a:spAutoFit/>
          </a:bodyPr>
          <a:lstStyle/>
          <a:p>
            <a:pPr algn="ctr" defTabSz="913802" fontAlgn="base">
              <a:spcBef>
                <a:spcPct val="0"/>
              </a:spcBef>
              <a:spcAft>
                <a:spcPct val="0"/>
              </a:spcAft>
            </a:pPr>
            <a:r>
              <a:rPr lang="en-US" sz="1866" dirty="0">
                <a:ln>
                  <a:solidFill>
                    <a:schemeClr val="bg1">
                      <a:alpha val="0"/>
                    </a:schemeClr>
                  </a:solidFill>
                </a:ln>
                <a:solidFill>
                  <a:srgbClr val="595959"/>
                </a:solidFill>
              </a:rPr>
              <a:t>UD #2</a:t>
            </a:r>
          </a:p>
        </p:txBody>
      </p:sp>
      <p:sp>
        <p:nvSpPr>
          <p:cNvPr id="2" name="TextBox 1"/>
          <p:cNvSpPr txBox="1"/>
          <p:nvPr/>
        </p:nvSpPr>
        <p:spPr>
          <a:xfrm>
            <a:off x="3200445" y="4027764"/>
            <a:ext cx="668453" cy="258404"/>
          </a:xfrm>
          <a:prstGeom prst="rect">
            <a:avLst/>
          </a:prstGeom>
          <a:noFill/>
        </p:spPr>
        <p:txBody>
          <a:bodyPr wrap="none" lIns="0" tIns="0" rIns="0" bIns="0" rtlCol="0">
            <a:spAutoFit/>
          </a:bodyPr>
          <a:lstStyle/>
          <a:p>
            <a:pPr>
              <a:lnSpc>
                <a:spcPct val="90000"/>
              </a:lnSpc>
              <a:spcBef>
                <a:spcPct val="20000"/>
              </a:spcBef>
              <a:buSzPct val="80000"/>
            </a:pPr>
            <a:r>
              <a:rPr lang="en-US" sz="1866" dirty="0">
                <a:ln>
                  <a:solidFill>
                    <a:schemeClr val="bg1">
                      <a:alpha val="0"/>
                    </a:schemeClr>
                  </a:solidFill>
                </a:ln>
                <a:solidFill>
                  <a:srgbClr val="595959"/>
                </a:solidFill>
              </a:rPr>
              <a:t>UD #1</a:t>
            </a:r>
            <a:endParaRPr lang="en-US" sz="1866" dirty="0">
              <a:gradFill>
                <a:gsLst>
                  <a:gs pos="0">
                    <a:srgbClr val="292929">
                      <a:lumMod val="90000"/>
                      <a:lumOff val="10000"/>
                    </a:srgbClr>
                  </a:gs>
                  <a:gs pos="86000">
                    <a:srgbClr val="292929">
                      <a:lumMod val="90000"/>
                      <a:lumOff val="10000"/>
                    </a:srgbClr>
                  </a:gs>
                </a:gsLst>
                <a:lin ang="5400000" scaled="0"/>
              </a:gradFill>
            </a:endParaRPr>
          </a:p>
        </p:txBody>
      </p:sp>
      <p:sp>
        <p:nvSpPr>
          <p:cNvPr id="18" name="Rectangle 17"/>
          <p:cNvSpPr/>
          <p:nvPr/>
        </p:nvSpPr>
        <p:spPr>
          <a:xfrm>
            <a:off x="3140882" y="5741192"/>
            <a:ext cx="914557" cy="410182"/>
          </a:xfrm>
          <a:prstGeom prst="rect">
            <a:avLst/>
          </a:prstGeom>
        </p:spPr>
        <p:txBody>
          <a:bodyPr wrap="none" lIns="121862" tIns="60931" rIns="121862" bIns="60931">
            <a:spAutoFit/>
          </a:bodyPr>
          <a:lstStyle/>
          <a:p>
            <a:pPr algn="ctr" defTabSz="913802" fontAlgn="base">
              <a:spcBef>
                <a:spcPct val="0"/>
              </a:spcBef>
              <a:spcAft>
                <a:spcPct val="0"/>
              </a:spcAft>
            </a:pPr>
            <a:r>
              <a:rPr lang="en-US" sz="1866" dirty="0">
                <a:ln>
                  <a:solidFill>
                    <a:schemeClr val="bg1">
                      <a:alpha val="0"/>
                    </a:schemeClr>
                  </a:solidFill>
                </a:ln>
                <a:solidFill>
                  <a:srgbClr val="595959"/>
                </a:solidFill>
              </a:rPr>
              <a:t>UD #1</a:t>
            </a:r>
          </a:p>
        </p:txBody>
      </p:sp>
      <p:sp>
        <p:nvSpPr>
          <p:cNvPr id="23" name="Freeform 62"/>
          <p:cNvSpPr>
            <a:spLocks noEditPoints="1"/>
          </p:cNvSpPr>
          <p:nvPr/>
        </p:nvSpPr>
        <p:spPr bwMode="black">
          <a:xfrm>
            <a:off x="2949757" y="3472873"/>
            <a:ext cx="395326" cy="3951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tx1"/>
          </a:solidFill>
          <a:ln>
            <a:noFill/>
          </a:ln>
        </p:spPr>
        <p:txBody>
          <a:bodyPr vert="horz" wrap="square" lIns="82295" tIns="41148" rIns="82295" bIns="41148" numCol="1" anchor="t" anchorCtr="0" compatLnSpc="1">
            <a:prstTxWarp prst="textNoShape">
              <a:avLst/>
            </a:prstTxWarp>
          </a:bodyPr>
          <a:lstStyle/>
          <a:p>
            <a:endParaRPr lang="en-US" sz="1600" dirty="0"/>
          </a:p>
        </p:txBody>
      </p:sp>
      <p:sp>
        <p:nvSpPr>
          <p:cNvPr id="24" name="Freeform 62"/>
          <p:cNvSpPr>
            <a:spLocks noEditPoints="1"/>
          </p:cNvSpPr>
          <p:nvPr/>
        </p:nvSpPr>
        <p:spPr bwMode="black">
          <a:xfrm>
            <a:off x="7922428" y="3486215"/>
            <a:ext cx="395326" cy="3951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tx1"/>
          </a:solidFill>
          <a:ln>
            <a:noFill/>
          </a:ln>
        </p:spPr>
        <p:txBody>
          <a:bodyPr vert="horz" wrap="square" lIns="82295" tIns="41148" rIns="82295" bIns="41148" numCol="1" anchor="t" anchorCtr="0" compatLnSpc="1">
            <a:prstTxWarp prst="textNoShape">
              <a:avLst/>
            </a:prstTxWarp>
          </a:bodyPr>
          <a:lstStyle/>
          <a:p>
            <a:endParaRPr lang="en-US" sz="1600" dirty="0"/>
          </a:p>
        </p:txBody>
      </p:sp>
      <p:sp>
        <p:nvSpPr>
          <p:cNvPr id="25" name="Freeform 34"/>
          <p:cNvSpPr>
            <a:spLocks noEditPoints="1"/>
          </p:cNvSpPr>
          <p:nvPr/>
        </p:nvSpPr>
        <p:spPr bwMode="auto">
          <a:xfrm>
            <a:off x="2961047" y="5356455"/>
            <a:ext cx="372746" cy="365679"/>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92" tIns="41145" rIns="82292" bIns="41145" numCol="1" rtlCol="0" anchor="ctr" anchorCtr="0" compatLnSpc="1">
            <a:prstTxWarp prst="textNoShape">
              <a:avLst/>
            </a:prstTxWarp>
          </a:bodyPr>
          <a:lstStyle/>
          <a:p>
            <a:pPr defTabSz="740439"/>
            <a:endParaRPr lang="en-US" sz="3199" spc="-123" dirty="0">
              <a:solidFill>
                <a:schemeClr val="tx1">
                  <a:lumMod val="50000"/>
                </a:schemeClr>
              </a:solidFill>
              <a:latin typeface="Segoe Light" pitchFamily="34" charset="0"/>
            </a:endParaRPr>
          </a:p>
        </p:txBody>
      </p:sp>
      <p:sp>
        <p:nvSpPr>
          <p:cNvPr id="26" name="Freeform 34"/>
          <p:cNvSpPr>
            <a:spLocks noEditPoints="1"/>
          </p:cNvSpPr>
          <p:nvPr/>
        </p:nvSpPr>
        <p:spPr bwMode="auto">
          <a:xfrm>
            <a:off x="7945010" y="5356455"/>
            <a:ext cx="372746" cy="365679"/>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92" tIns="41145" rIns="82292" bIns="41145" numCol="1" rtlCol="0" anchor="ctr" anchorCtr="0" compatLnSpc="1">
            <a:prstTxWarp prst="textNoShape">
              <a:avLst/>
            </a:prstTxWarp>
          </a:bodyPr>
          <a:lstStyle/>
          <a:p>
            <a:pPr defTabSz="740439"/>
            <a:endParaRPr lang="en-US" sz="3199" spc="-123"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3499720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1" grpId="0" animBg="1"/>
      <p:bldP spid="12" grpId="0" animBg="1"/>
      <p:bldP spid="19" grpId="0" animBg="1"/>
      <p:bldP spid="21" grpId="0" animBg="1"/>
      <p:bldP spid="20" grpId="0"/>
      <p:bldP spid="22" grpId="0"/>
      <p:bldP spid="2"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custDataLst>
              <p:tags r:id="rId2"/>
            </p:custDataLst>
          </p:nvPr>
        </p:nvSpPr>
        <p:spPr bwMode="auto">
          <a:xfrm>
            <a:off x="5008195" y="2123827"/>
            <a:ext cx="5193879" cy="305349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34" name="Rectangle 33"/>
          <p:cNvSpPr/>
          <p:nvPr>
            <p:custDataLst>
              <p:tags r:id="rId3"/>
            </p:custDataLst>
          </p:nvPr>
        </p:nvSpPr>
        <p:spPr bwMode="auto">
          <a:xfrm>
            <a:off x="1858272" y="2123825"/>
            <a:ext cx="3047206" cy="304720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7" name="Rectangle 26"/>
          <p:cNvSpPr/>
          <p:nvPr/>
        </p:nvSpPr>
        <p:spPr bwMode="auto">
          <a:xfrm>
            <a:off x="2271400" y="2556367"/>
            <a:ext cx="2193989" cy="219398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30" tIns="60916" rIns="121830" bIns="121878" numCol="1" spcCol="0" rtlCol="0" anchor="b" anchorCtr="0" compatLnSpc="1">
            <a:prstTxWarp prst="textNoShape">
              <a:avLst/>
            </a:prstTxWarp>
          </a:bodyPr>
          <a:lstStyle/>
          <a:p>
            <a:pPr algn="ctr" defTabSz="913529" fontAlgn="base">
              <a:spcBef>
                <a:spcPct val="0"/>
              </a:spcBef>
              <a:spcAft>
                <a:spcPct val="0"/>
              </a:spcAft>
            </a:pPr>
            <a:r>
              <a:rPr lang="en-US" sz="1600" b="1" dirty="0" smtClean="0">
                <a:ln>
                  <a:solidFill>
                    <a:srgbClr val="FFFFFF">
                      <a:alpha val="0"/>
                    </a:srgbClr>
                  </a:solidFill>
                </a:ln>
                <a:solidFill>
                  <a:schemeClr val="tx2"/>
                </a:solidFill>
              </a:rPr>
              <a:t>SQL Server</a:t>
            </a:r>
            <a:endParaRPr lang="en-US" sz="1600" b="1" dirty="0">
              <a:ln>
                <a:solidFill>
                  <a:srgbClr val="FFFFFF">
                    <a:alpha val="0"/>
                  </a:srgbClr>
                </a:solidFill>
              </a:ln>
              <a:solidFill>
                <a:schemeClr val="tx2"/>
              </a:solidFill>
            </a:endParaRPr>
          </a:p>
        </p:txBody>
      </p:sp>
      <p:sp>
        <p:nvSpPr>
          <p:cNvPr id="19" name="Rectangle 18"/>
          <p:cNvSpPr/>
          <p:nvPr/>
        </p:nvSpPr>
        <p:spPr bwMode="auto">
          <a:xfrm>
            <a:off x="5318353" y="2556367"/>
            <a:ext cx="2193989" cy="219398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30" tIns="60916" rIns="121830" bIns="121878" numCol="1" spcCol="0" rtlCol="0" anchor="b" anchorCtr="0" compatLnSpc="1">
            <a:prstTxWarp prst="textNoShape">
              <a:avLst/>
            </a:prstTxWarp>
          </a:bodyPr>
          <a:lstStyle/>
          <a:p>
            <a:pPr algn="ctr" defTabSz="913529" fontAlgn="base">
              <a:spcBef>
                <a:spcPct val="0"/>
              </a:spcBef>
              <a:spcAft>
                <a:spcPct val="0"/>
              </a:spcAft>
            </a:pPr>
            <a:r>
              <a:rPr lang="en-US" sz="1600" b="1" dirty="0" smtClean="0">
                <a:ln>
                  <a:solidFill>
                    <a:srgbClr val="FFFFFF">
                      <a:alpha val="0"/>
                    </a:srgbClr>
                  </a:solidFill>
                </a:ln>
                <a:solidFill>
                  <a:schemeClr val="tx2"/>
                </a:solidFill>
              </a:rPr>
              <a:t>SQL Server 1</a:t>
            </a:r>
            <a:endParaRPr lang="en-US" sz="1600" b="1" dirty="0">
              <a:ln>
                <a:solidFill>
                  <a:srgbClr val="FFFFFF">
                    <a:alpha val="0"/>
                  </a:srgbClr>
                </a:solidFill>
              </a:ln>
              <a:solidFill>
                <a:schemeClr val="tx2"/>
              </a:solidFill>
            </a:endParaRPr>
          </a:p>
        </p:txBody>
      </p:sp>
      <p:sp>
        <p:nvSpPr>
          <p:cNvPr id="31" name="Rectangle 30"/>
          <p:cNvSpPr/>
          <p:nvPr/>
        </p:nvSpPr>
        <p:spPr bwMode="auto">
          <a:xfrm>
            <a:off x="7570019" y="2556367"/>
            <a:ext cx="2193989" cy="219398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30" tIns="60916" rIns="121830" bIns="121878" numCol="1" spcCol="0" rtlCol="0" anchor="b" anchorCtr="0" compatLnSpc="1">
            <a:prstTxWarp prst="textNoShape">
              <a:avLst/>
            </a:prstTxWarp>
          </a:bodyPr>
          <a:lstStyle/>
          <a:p>
            <a:pPr algn="ctr" defTabSz="913529" fontAlgn="base">
              <a:spcBef>
                <a:spcPct val="0"/>
              </a:spcBef>
              <a:spcAft>
                <a:spcPct val="0"/>
              </a:spcAft>
            </a:pPr>
            <a:r>
              <a:rPr lang="en-US" sz="1600" b="1" dirty="0" smtClean="0">
                <a:ln>
                  <a:solidFill>
                    <a:srgbClr val="FFFFFF">
                      <a:alpha val="0"/>
                    </a:srgbClr>
                  </a:solidFill>
                </a:ln>
                <a:solidFill>
                  <a:schemeClr val="tx2"/>
                </a:solidFill>
              </a:rPr>
              <a:t>SQL Server 2</a:t>
            </a:r>
            <a:endParaRPr lang="en-US" sz="1600" b="1" dirty="0">
              <a:ln>
                <a:solidFill>
                  <a:srgbClr val="FFFFFF">
                    <a:alpha val="0"/>
                  </a:srgbClr>
                </a:solidFill>
              </a:ln>
              <a:solidFill>
                <a:schemeClr val="tx2"/>
              </a:solidFill>
            </a:endParaRPr>
          </a:p>
        </p:txBody>
      </p:sp>
      <p:graphicFrame>
        <p:nvGraphicFramePr>
          <p:cNvPr id="10" name="Object 9" hidden="1"/>
          <p:cNvGraphicFramePr>
            <a:graphicFrameLocks noChangeAspect="1"/>
          </p:cNvGraphicFramePr>
          <p:nvPr>
            <p:custDataLst>
              <p:tags r:id="rId4"/>
            </p:custDataLst>
            <p:extLst/>
          </p:nvPr>
        </p:nvGraphicFramePr>
        <p:xfrm>
          <a:off x="1" y="899"/>
          <a:ext cx="158751" cy="158709"/>
        </p:xfrm>
        <a:graphic>
          <a:graphicData uri="http://schemas.openxmlformats.org/presentationml/2006/ole">
            <mc:AlternateContent xmlns:mc="http://schemas.openxmlformats.org/markup-compatibility/2006">
              <mc:Choice xmlns:v="urn:schemas-microsoft-com:vml" Requires="v">
                <p:oleObj spid="_x0000_s4109" name="think-cell Slide" r:id="rId11" imgW="270" imgH="270" progId="TCLayout.ActiveDocument.1">
                  <p:embed/>
                </p:oleObj>
              </mc:Choice>
              <mc:Fallback>
                <p:oleObj name="think-cell Slide" r:id="rId11" imgW="270" imgH="270" progId="TCLayout.ActiveDocument.1">
                  <p:embed/>
                  <p:pic>
                    <p:nvPicPr>
                      <p:cNvPr id="0" name=""/>
                      <p:cNvPicPr/>
                      <p:nvPr/>
                    </p:nvPicPr>
                    <p:blipFill>
                      <a:blip r:embed="rId12"/>
                      <a:stretch>
                        <a:fillRect/>
                      </a:stretch>
                    </p:blipFill>
                    <p:spPr>
                      <a:xfrm>
                        <a:off x="1" y="899"/>
                        <a:ext cx="158751" cy="158709"/>
                      </a:xfrm>
                      <a:prstGeom prst="rect">
                        <a:avLst/>
                      </a:prstGeom>
                    </p:spPr>
                  </p:pic>
                </p:oleObj>
              </mc:Fallback>
            </mc:AlternateContent>
          </a:graphicData>
        </a:graphic>
      </p:graphicFrame>
      <p:sp>
        <p:nvSpPr>
          <p:cNvPr id="4" name="Title 3"/>
          <p:cNvSpPr>
            <a:spLocks noGrp="1"/>
          </p:cNvSpPr>
          <p:nvPr>
            <p:ph type="title"/>
            <p:custDataLst>
              <p:tags r:id="rId5"/>
            </p:custDataLst>
          </p:nvPr>
        </p:nvSpPr>
        <p:spPr/>
        <p:txBody>
          <a:bodyPr/>
          <a:lstStyle/>
          <a:p>
            <a:r>
              <a:rPr lang="en-US" sz="5400" dirty="0" smtClean="0"/>
              <a:t>How Does this Relate to SLA?</a:t>
            </a:r>
            <a:endParaRPr lang="en-US" sz="5400" dirty="0"/>
          </a:p>
        </p:txBody>
      </p:sp>
      <p:sp>
        <p:nvSpPr>
          <p:cNvPr id="28" name="Freeform 11"/>
          <p:cNvSpPr>
            <a:spLocks noEditPoints="1"/>
          </p:cNvSpPr>
          <p:nvPr/>
        </p:nvSpPr>
        <p:spPr bwMode="auto">
          <a:xfrm>
            <a:off x="3011193" y="-1151906"/>
            <a:ext cx="1183920" cy="989382"/>
          </a:xfrm>
          <a:custGeom>
            <a:avLst/>
            <a:gdLst>
              <a:gd name="T0" fmla="*/ 95 w 95"/>
              <a:gd name="T1" fmla="*/ 21 h 128"/>
              <a:gd name="T2" fmla="*/ 95 w 95"/>
              <a:gd name="T3" fmla="*/ 47 h 128"/>
              <a:gd name="T4" fmla="*/ 47 w 95"/>
              <a:gd name="T5" fmla="*/ 64 h 128"/>
              <a:gd name="T6" fmla="*/ 0 w 95"/>
              <a:gd name="T7" fmla="*/ 47 h 128"/>
              <a:gd name="T8" fmla="*/ 0 w 95"/>
              <a:gd name="T9" fmla="*/ 21 h 128"/>
              <a:gd name="T10" fmla="*/ 47 w 95"/>
              <a:gd name="T11" fmla="*/ 38 h 128"/>
              <a:gd name="T12" fmla="*/ 95 w 95"/>
              <a:gd name="T13" fmla="*/ 21 h 128"/>
              <a:gd name="T14" fmla="*/ 95 w 95"/>
              <a:gd name="T15" fmla="*/ 53 h 128"/>
              <a:gd name="T16" fmla="*/ 95 w 95"/>
              <a:gd name="T17" fmla="*/ 79 h 128"/>
              <a:gd name="T18" fmla="*/ 47 w 95"/>
              <a:gd name="T19" fmla="*/ 96 h 128"/>
              <a:gd name="T20" fmla="*/ 0 w 95"/>
              <a:gd name="T21" fmla="*/ 79 h 128"/>
              <a:gd name="T22" fmla="*/ 0 w 95"/>
              <a:gd name="T23" fmla="*/ 53 h 128"/>
              <a:gd name="T24" fmla="*/ 47 w 95"/>
              <a:gd name="T25" fmla="*/ 70 h 128"/>
              <a:gd name="T26" fmla="*/ 95 w 95"/>
              <a:gd name="T27" fmla="*/ 53 h 128"/>
              <a:gd name="T28" fmla="*/ 95 w 95"/>
              <a:gd name="T29" fmla="*/ 85 h 128"/>
              <a:gd name="T30" fmla="*/ 95 w 95"/>
              <a:gd name="T31" fmla="*/ 111 h 128"/>
              <a:gd name="T32" fmla="*/ 47 w 95"/>
              <a:gd name="T33" fmla="*/ 128 h 128"/>
              <a:gd name="T34" fmla="*/ 0 w 95"/>
              <a:gd name="T35" fmla="*/ 111 h 128"/>
              <a:gd name="T36" fmla="*/ 0 w 95"/>
              <a:gd name="T37" fmla="*/ 85 h 128"/>
              <a:gd name="T38" fmla="*/ 47 w 95"/>
              <a:gd name="T39" fmla="*/ 102 h 128"/>
              <a:gd name="T40" fmla="*/ 95 w 95"/>
              <a:gd name="T41" fmla="*/ 85 h 128"/>
              <a:gd name="T42" fmla="*/ 0 w 95"/>
              <a:gd name="T43" fmla="*/ 17 h 128"/>
              <a:gd name="T44" fmla="*/ 47 w 95"/>
              <a:gd name="T45" fmla="*/ 34 h 128"/>
              <a:gd name="T46" fmla="*/ 95 w 95"/>
              <a:gd name="T47" fmla="*/ 17 h 128"/>
              <a:gd name="T48" fmla="*/ 48 w 95"/>
              <a:gd name="T49" fmla="*/ 0 h 128"/>
              <a:gd name="T50" fmla="*/ 0 w 95"/>
              <a:gd name="T51" fmla="*/ 1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 h="128">
                <a:moveTo>
                  <a:pt x="95" y="21"/>
                </a:moveTo>
                <a:cubicBezTo>
                  <a:pt x="95" y="47"/>
                  <a:pt x="95" y="47"/>
                  <a:pt x="95" y="47"/>
                </a:cubicBezTo>
                <a:cubicBezTo>
                  <a:pt x="95" y="56"/>
                  <a:pt x="74" y="64"/>
                  <a:pt x="47" y="64"/>
                </a:cubicBezTo>
                <a:cubicBezTo>
                  <a:pt x="21" y="64"/>
                  <a:pt x="0" y="56"/>
                  <a:pt x="0" y="47"/>
                </a:cubicBezTo>
                <a:cubicBezTo>
                  <a:pt x="0" y="21"/>
                  <a:pt x="0" y="21"/>
                  <a:pt x="0" y="21"/>
                </a:cubicBezTo>
                <a:cubicBezTo>
                  <a:pt x="0" y="31"/>
                  <a:pt x="21" y="38"/>
                  <a:pt x="47" y="38"/>
                </a:cubicBezTo>
                <a:cubicBezTo>
                  <a:pt x="74" y="38"/>
                  <a:pt x="95" y="31"/>
                  <a:pt x="95" y="21"/>
                </a:cubicBezTo>
                <a:close/>
                <a:moveTo>
                  <a:pt x="95" y="53"/>
                </a:moveTo>
                <a:cubicBezTo>
                  <a:pt x="95" y="79"/>
                  <a:pt x="95" y="79"/>
                  <a:pt x="95" y="79"/>
                </a:cubicBezTo>
                <a:cubicBezTo>
                  <a:pt x="95" y="88"/>
                  <a:pt x="74" y="96"/>
                  <a:pt x="47" y="96"/>
                </a:cubicBezTo>
                <a:cubicBezTo>
                  <a:pt x="21" y="96"/>
                  <a:pt x="0" y="88"/>
                  <a:pt x="0" y="79"/>
                </a:cubicBezTo>
                <a:cubicBezTo>
                  <a:pt x="0" y="53"/>
                  <a:pt x="0" y="53"/>
                  <a:pt x="0" y="53"/>
                </a:cubicBezTo>
                <a:cubicBezTo>
                  <a:pt x="0" y="63"/>
                  <a:pt x="21" y="70"/>
                  <a:pt x="47" y="70"/>
                </a:cubicBezTo>
                <a:cubicBezTo>
                  <a:pt x="74" y="70"/>
                  <a:pt x="95" y="63"/>
                  <a:pt x="95" y="53"/>
                </a:cubicBezTo>
                <a:close/>
                <a:moveTo>
                  <a:pt x="95" y="85"/>
                </a:moveTo>
                <a:cubicBezTo>
                  <a:pt x="95" y="111"/>
                  <a:pt x="95" y="111"/>
                  <a:pt x="95" y="111"/>
                </a:cubicBezTo>
                <a:cubicBezTo>
                  <a:pt x="95" y="120"/>
                  <a:pt x="74" y="128"/>
                  <a:pt x="47" y="128"/>
                </a:cubicBezTo>
                <a:cubicBezTo>
                  <a:pt x="21" y="128"/>
                  <a:pt x="0" y="120"/>
                  <a:pt x="0" y="111"/>
                </a:cubicBezTo>
                <a:cubicBezTo>
                  <a:pt x="0" y="85"/>
                  <a:pt x="0" y="85"/>
                  <a:pt x="0" y="85"/>
                </a:cubicBezTo>
                <a:cubicBezTo>
                  <a:pt x="0" y="95"/>
                  <a:pt x="21" y="102"/>
                  <a:pt x="47" y="102"/>
                </a:cubicBezTo>
                <a:cubicBezTo>
                  <a:pt x="74" y="102"/>
                  <a:pt x="95" y="95"/>
                  <a:pt x="95" y="85"/>
                </a:cubicBezTo>
                <a:close/>
                <a:moveTo>
                  <a:pt x="0" y="17"/>
                </a:moveTo>
                <a:cubicBezTo>
                  <a:pt x="0" y="27"/>
                  <a:pt x="21" y="34"/>
                  <a:pt x="47" y="34"/>
                </a:cubicBezTo>
                <a:cubicBezTo>
                  <a:pt x="74" y="34"/>
                  <a:pt x="95" y="27"/>
                  <a:pt x="95" y="17"/>
                </a:cubicBezTo>
                <a:cubicBezTo>
                  <a:pt x="95" y="8"/>
                  <a:pt x="74" y="0"/>
                  <a:pt x="48" y="0"/>
                </a:cubicBezTo>
                <a:cubicBezTo>
                  <a:pt x="22" y="0"/>
                  <a:pt x="0" y="8"/>
                  <a:pt x="0" y="17"/>
                </a:cubicBezTo>
                <a:close/>
              </a:path>
            </a:pathLst>
          </a:custGeom>
          <a:solidFill>
            <a:schemeClr val="accent1">
              <a:lumMod val="75000"/>
            </a:schemeClr>
          </a:solidFill>
          <a:ln w="19050">
            <a:noFill/>
          </a:ln>
        </p:spPr>
        <p:txBody>
          <a:bodyPr vert="horz" wrap="square" lIns="121883" tIns="60941" rIns="121883" bIns="60941" numCol="1" anchor="t" anchorCtr="0" compatLnSpc="1">
            <a:prstTxWarp prst="textNoShape">
              <a:avLst/>
            </a:prstTxWarp>
          </a:bodyPr>
          <a:lstStyle/>
          <a:p>
            <a:endParaRPr lang="en-US" sz="3199" dirty="0"/>
          </a:p>
        </p:txBody>
      </p:sp>
      <p:sp>
        <p:nvSpPr>
          <p:cNvPr id="35" name="Rectangle 34"/>
          <p:cNvSpPr/>
          <p:nvPr>
            <p:custDataLst>
              <p:tags r:id="rId6"/>
            </p:custDataLst>
          </p:nvPr>
        </p:nvSpPr>
        <p:spPr bwMode="auto">
          <a:xfrm>
            <a:off x="1858272" y="5177327"/>
            <a:ext cx="3047206" cy="61779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r>
              <a:rPr lang="en-US" sz="2266" dirty="0">
                <a:gradFill>
                  <a:gsLst>
                    <a:gs pos="0">
                      <a:srgbClr val="FFFFFF"/>
                    </a:gs>
                    <a:gs pos="100000">
                      <a:srgbClr val="FFFFFF"/>
                    </a:gs>
                  </a:gsLst>
                  <a:lin ang="5400000" scaled="0"/>
                </a:gradFill>
              </a:rPr>
              <a:t>SLA 99.9</a:t>
            </a:r>
          </a:p>
        </p:txBody>
      </p:sp>
      <p:sp>
        <p:nvSpPr>
          <p:cNvPr id="38" name="Rectangle 37"/>
          <p:cNvSpPr/>
          <p:nvPr>
            <p:custDataLst>
              <p:tags r:id="rId7"/>
            </p:custDataLst>
          </p:nvPr>
        </p:nvSpPr>
        <p:spPr bwMode="auto">
          <a:xfrm>
            <a:off x="5008196" y="5171034"/>
            <a:ext cx="5193876" cy="61779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r>
              <a:rPr lang="en-US" sz="2266" dirty="0">
                <a:gradFill>
                  <a:gsLst>
                    <a:gs pos="0">
                      <a:srgbClr val="FFFFFF"/>
                    </a:gs>
                    <a:gs pos="100000">
                      <a:srgbClr val="FFFFFF"/>
                    </a:gs>
                  </a:gsLst>
                  <a:lin ang="5400000" scaled="0"/>
                </a:gradFill>
              </a:rPr>
              <a:t>SLA 99.95</a:t>
            </a:r>
          </a:p>
        </p:txBody>
      </p:sp>
      <p:sp>
        <p:nvSpPr>
          <p:cNvPr id="45" name="Rectangle 44"/>
          <p:cNvSpPr/>
          <p:nvPr>
            <p:custDataLst>
              <p:tags r:id="rId8"/>
            </p:custDataLst>
          </p:nvPr>
        </p:nvSpPr>
        <p:spPr bwMode="auto">
          <a:xfrm>
            <a:off x="5008198" y="1514221"/>
            <a:ext cx="5193876" cy="61779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6" tIns="45689" rIns="91376" bIns="45689" numCol="1" spcCol="0" rtlCol="0" anchor="ctr" anchorCtr="0" compatLnSpc="1">
            <a:prstTxWarp prst="textNoShape">
              <a:avLst/>
            </a:prstTxWarp>
          </a:bodyPr>
          <a:lstStyle/>
          <a:p>
            <a:pPr algn="ctr" defTabSz="913529" fontAlgn="base">
              <a:spcBef>
                <a:spcPct val="0"/>
              </a:spcBef>
              <a:spcAft>
                <a:spcPct val="0"/>
              </a:spcAft>
            </a:pPr>
            <a:r>
              <a:rPr lang="en-US" sz="2266" b="1" dirty="0">
                <a:gradFill>
                  <a:gsLst>
                    <a:gs pos="0">
                      <a:srgbClr val="FFFFFF"/>
                    </a:gs>
                    <a:gs pos="100000">
                      <a:srgbClr val="FFFFFF"/>
                    </a:gs>
                  </a:gsLst>
                  <a:lin ang="5400000" scaled="0"/>
                </a:gradFill>
              </a:rPr>
              <a:t>Availability set</a:t>
            </a:r>
          </a:p>
        </p:txBody>
      </p:sp>
      <p:pic>
        <p:nvPicPr>
          <p:cNvPr id="22" name="Picture 21"/>
          <p:cNvPicPr>
            <a:picLocks noChangeAspect="1"/>
          </p:cNvPicPr>
          <p:nvPr/>
        </p:nvPicPr>
        <p:blipFill>
          <a:blip r:embed="rId13">
            <a:grayscl/>
          </a:blip>
          <a:stretch>
            <a:fillRect/>
          </a:stretch>
        </p:blipFill>
        <p:spPr>
          <a:xfrm>
            <a:off x="2609591" y="2947145"/>
            <a:ext cx="1374012" cy="1255562"/>
          </a:xfrm>
          <a:prstGeom prst="rect">
            <a:avLst/>
          </a:prstGeom>
        </p:spPr>
      </p:pic>
      <p:pic>
        <p:nvPicPr>
          <p:cNvPr id="23" name="Picture 22"/>
          <p:cNvPicPr>
            <a:picLocks noChangeAspect="1"/>
          </p:cNvPicPr>
          <p:nvPr/>
        </p:nvPicPr>
        <p:blipFill>
          <a:blip r:embed="rId13">
            <a:grayscl/>
          </a:blip>
          <a:stretch>
            <a:fillRect/>
          </a:stretch>
        </p:blipFill>
        <p:spPr>
          <a:xfrm>
            <a:off x="5666511" y="2972636"/>
            <a:ext cx="1374012" cy="1255562"/>
          </a:xfrm>
          <a:prstGeom prst="rect">
            <a:avLst/>
          </a:prstGeom>
        </p:spPr>
      </p:pic>
      <p:pic>
        <p:nvPicPr>
          <p:cNvPr id="25" name="Picture 24"/>
          <p:cNvPicPr>
            <a:picLocks noChangeAspect="1"/>
          </p:cNvPicPr>
          <p:nvPr/>
        </p:nvPicPr>
        <p:blipFill>
          <a:blip r:embed="rId13">
            <a:grayscl/>
          </a:blip>
          <a:stretch>
            <a:fillRect/>
          </a:stretch>
        </p:blipFill>
        <p:spPr>
          <a:xfrm>
            <a:off x="7980007" y="3026888"/>
            <a:ext cx="1374012" cy="1255562"/>
          </a:xfrm>
          <a:prstGeom prst="rect">
            <a:avLst/>
          </a:prstGeom>
        </p:spPr>
      </p:pic>
    </p:spTree>
    <p:extLst>
      <p:ext uri="{BB962C8B-B14F-4D97-AF65-F5344CB8AC3E}">
        <p14:creationId xmlns:p14="http://schemas.microsoft.com/office/powerpoint/2010/main" val="1119652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7467176" y="4885405"/>
            <a:ext cx="2347029"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45695" rIns="91388" bIns="45695" numCol="1" spcCol="0" rtlCol="0" anchor="b" anchorCtr="0" compatLnSpc="1">
            <a:prstTxWarp prst="textNoShape">
              <a:avLst/>
            </a:prstTxWarp>
          </a:bodyPr>
          <a:lstStyle/>
          <a:p>
            <a:pPr defTabSz="1218845">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SQL Server2</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55" name="Rectangle 54"/>
          <p:cNvSpPr/>
          <p:nvPr/>
        </p:nvSpPr>
        <p:spPr bwMode="auto">
          <a:xfrm>
            <a:off x="7467176" y="1836599"/>
            <a:ext cx="2347029"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45695" rIns="91388" bIns="45695" numCol="1" spcCol="0" rtlCol="0" anchor="b" anchorCtr="0" compatLnSpc="1">
            <a:prstTxWarp prst="textNoShape">
              <a:avLst/>
            </a:prstTxWarp>
          </a:bodyPr>
          <a:lstStyle/>
          <a:p>
            <a:pPr defTabSz="1218845">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SQL Server1</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2" name="Title 1"/>
          <p:cNvSpPr>
            <a:spLocks noGrp="1"/>
          </p:cNvSpPr>
          <p:nvPr>
            <p:ph type="title"/>
          </p:nvPr>
        </p:nvSpPr>
        <p:spPr/>
        <p:txBody>
          <a:bodyPr/>
          <a:lstStyle/>
          <a:p>
            <a:r>
              <a:rPr lang="en-US" sz="5400" dirty="0" smtClean="0"/>
              <a:t>End to End Highly Available Solution</a:t>
            </a:r>
            <a:br>
              <a:rPr lang="en-US" sz="5400" dirty="0" smtClean="0"/>
            </a:br>
            <a:r>
              <a:rPr lang="en-US" sz="4000" dirty="0" smtClean="0">
                <a:solidFill>
                  <a:schemeClr val="tx2"/>
                </a:solidFill>
              </a:rPr>
              <a:t>Redundancy at every level</a:t>
            </a:r>
            <a:endParaRPr lang="en-US" sz="5400" dirty="0">
              <a:solidFill>
                <a:schemeClr val="tx2"/>
              </a:solidFill>
            </a:endParaRPr>
          </a:p>
        </p:txBody>
      </p:sp>
      <p:sp>
        <p:nvSpPr>
          <p:cNvPr id="27" name="Down Arrow 26"/>
          <p:cNvSpPr/>
          <p:nvPr/>
        </p:nvSpPr>
        <p:spPr bwMode="auto">
          <a:xfrm rot="18387314">
            <a:off x="2643628" y="3436075"/>
            <a:ext cx="333681" cy="897524"/>
          </a:xfrm>
          <a:prstGeom prst="down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1200" dirty="0">
              <a:ln>
                <a:solidFill>
                  <a:srgbClr val="FFFFFF">
                    <a:alpha val="0"/>
                  </a:srgbClr>
                </a:solidFill>
              </a:ln>
              <a:solidFill>
                <a:srgbClr val="FFFFFF"/>
              </a:solidFill>
            </a:endParaRPr>
          </a:p>
        </p:txBody>
      </p:sp>
      <p:sp>
        <p:nvSpPr>
          <p:cNvPr id="44" name="Rectangle 43"/>
          <p:cNvSpPr/>
          <p:nvPr/>
        </p:nvSpPr>
        <p:spPr bwMode="auto">
          <a:xfrm>
            <a:off x="3733564" y="4349454"/>
            <a:ext cx="2167627"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91424" rIns="91388" bIns="45695" numCol="1" spcCol="0" rtlCol="0" anchor="t" anchorCtr="0" compatLnSpc="1">
            <a:prstTxWarp prst="textNoShape">
              <a:avLst/>
            </a:prstTxWarp>
          </a:bodyPr>
          <a:lstStyle/>
          <a:p>
            <a:pPr defTabSz="1218845">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rPr>
              <a:t>IIS Web Application</a:t>
            </a:r>
          </a:p>
        </p:txBody>
      </p:sp>
      <p:sp>
        <p:nvSpPr>
          <p:cNvPr id="45" name="Rectangle 44"/>
          <p:cNvSpPr/>
          <p:nvPr/>
        </p:nvSpPr>
        <p:spPr bwMode="auto">
          <a:xfrm>
            <a:off x="3798653" y="5232987"/>
            <a:ext cx="1960092" cy="681593"/>
          </a:xfrm>
          <a:prstGeom prst="rect">
            <a:avLst/>
          </a:prstGeom>
          <a:solidFill>
            <a:schemeClr val="accent2"/>
          </a:solidFill>
          <a:ln w="9525" cap="flat" cmpd="sng" algn="ctr">
            <a:noFill/>
            <a:prstDash val="solid"/>
          </a:ln>
          <a:effectLst/>
        </p:spPr>
        <p:txBody>
          <a:bodyPr lIns="91424" tIns="45713" rIns="91424" bIns="91424" rtlCol="0" anchor="ctr" anchorCtr="0"/>
          <a:lstStyle/>
          <a:p>
            <a:pPr marL="0" lvl="1" algn="ctr" defTabSz="913878" fontAlgn="base">
              <a:spcBef>
                <a:spcPct val="0"/>
              </a:spcBef>
              <a:spcAft>
                <a:spcPct val="0"/>
              </a:spcAft>
              <a:buClr>
                <a:srgbClr val="FFC000"/>
              </a:buClr>
              <a:defRPr/>
            </a:pPr>
            <a:r>
              <a:rPr lang="en-US" sz="3199" kern="0" spc="-51" dirty="0">
                <a:solidFill>
                  <a:srgbClr val="FFFFFF">
                    <a:alpha val="99000"/>
                  </a:srgbClr>
                </a:solidFill>
                <a:ea typeface="Segoe UI" pitchFamily="34" charset="0"/>
                <a:cs typeface="Segoe UI" pitchFamily="34" charset="0"/>
              </a:rPr>
              <a:t>Web Role</a:t>
            </a:r>
          </a:p>
        </p:txBody>
      </p:sp>
      <p:sp>
        <p:nvSpPr>
          <p:cNvPr id="47" name="Rectangle 46"/>
          <p:cNvSpPr/>
          <p:nvPr/>
        </p:nvSpPr>
        <p:spPr bwMode="auto">
          <a:xfrm>
            <a:off x="3733564" y="2394246"/>
            <a:ext cx="2167627" cy="17670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8" tIns="91424" rIns="91388" bIns="45695" numCol="1" spcCol="0" rtlCol="0" anchor="t" anchorCtr="0" compatLnSpc="1">
            <a:prstTxWarp prst="textNoShape">
              <a:avLst/>
            </a:prstTxWarp>
          </a:bodyPr>
          <a:lstStyle/>
          <a:p>
            <a:pPr defTabSz="1218845">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rPr>
              <a:t>IIS Web Application</a:t>
            </a:r>
          </a:p>
        </p:txBody>
      </p:sp>
      <p:sp>
        <p:nvSpPr>
          <p:cNvPr id="48" name="Rectangle 47"/>
          <p:cNvSpPr/>
          <p:nvPr/>
        </p:nvSpPr>
        <p:spPr bwMode="auto">
          <a:xfrm>
            <a:off x="3798653" y="3277777"/>
            <a:ext cx="1960092" cy="681593"/>
          </a:xfrm>
          <a:prstGeom prst="rect">
            <a:avLst/>
          </a:prstGeom>
          <a:solidFill>
            <a:schemeClr val="accent2"/>
          </a:solidFill>
          <a:ln w="9525" cap="flat" cmpd="sng" algn="ctr">
            <a:noFill/>
            <a:prstDash val="solid"/>
          </a:ln>
          <a:effectLst/>
        </p:spPr>
        <p:txBody>
          <a:bodyPr lIns="91424" tIns="45713" rIns="91424" bIns="91424" rtlCol="0" anchor="ctr" anchorCtr="0"/>
          <a:lstStyle/>
          <a:p>
            <a:pPr marL="0" lvl="1" algn="ctr" defTabSz="913878" fontAlgn="base">
              <a:spcBef>
                <a:spcPct val="0"/>
              </a:spcBef>
              <a:spcAft>
                <a:spcPct val="0"/>
              </a:spcAft>
              <a:buClr>
                <a:srgbClr val="FFC000"/>
              </a:buClr>
              <a:defRPr/>
            </a:pPr>
            <a:r>
              <a:rPr lang="en-US" sz="3199" kern="0" spc="-51" dirty="0">
                <a:solidFill>
                  <a:srgbClr val="FFFFFF">
                    <a:alpha val="99000"/>
                  </a:srgbClr>
                </a:solidFill>
                <a:ea typeface="Segoe UI" pitchFamily="34" charset="0"/>
                <a:cs typeface="Segoe UI" pitchFamily="34" charset="0"/>
              </a:rPr>
              <a:t>Web Role</a:t>
            </a:r>
          </a:p>
        </p:txBody>
      </p:sp>
      <p:sp>
        <p:nvSpPr>
          <p:cNvPr id="51" name="TextBox 50"/>
          <p:cNvSpPr txBox="1"/>
          <p:nvPr/>
        </p:nvSpPr>
        <p:spPr>
          <a:xfrm>
            <a:off x="2930237" y="4260834"/>
            <a:ext cx="535216" cy="443070"/>
          </a:xfrm>
          <a:prstGeom prst="rect">
            <a:avLst/>
          </a:prstGeom>
          <a:noFill/>
        </p:spPr>
        <p:txBody>
          <a:bodyPr wrap="square" lIns="0" tIns="0" rIns="0" bIns="0" rtlCol="0">
            <a:spAutoFit/>
          </a:bodyPr>
          <a:lstStyle/>
          <a:p>
            <a:pPr defTabSz="1218845">
              <a:lnSpc>
                <a:spcPct val="90000"/>
              </a:lnSpc>
              <a:spcBef>
                <a:spcPct val="20000"/>
              </a:spcBef>
              <a:buSzPct val="80000"/>
            </a:pPr>
            <a:r>
              <a:rPr lang="en-US" sz="3199" dirty="0">
                <a:gradFill>
                  <a:gsLst>
                    <a:gs pos="0">
                      <a:srgbClr val="292929">
                        <a:lumMod val="90000"/>
                        <a:lumOff val="10000"/>
                      </a:srgbClr>
                    </a:gs>
                    <a:gs pos="86000">
                      <a:srgbClr val="292929">
                        <a:lumMod val="90000"/>
                        <a:lumOff val="10000"/>
                      </a:srgbClr>
                    </a:gs>
                  </a:gsLst>
                  <a:lin ang="5400000" scaled="0"/>
                </a:gradFill>
              </a:rPr>
              <a:t>LB</a:t>
            </a:r>
          </a:p>
        </p:txBody>
      </p:sp>
      <p:cxnSp>
        <p:nvCxnSpPr>
          <p:cNvPr id="53" name="Elbow Connector 15"/>
          <p:cNvCxnSpPr>
            <a:stCxn id="51" idx="3"/>
          </p:cNvCxnSpPr>
          <p:nvPr/>
        </p:nvCxnSpPr>
        <p:spPr>
          <a:xfrm flipV="1">
            <a:off x="3465453" y="3715718"/>
            <a:ext cx="342676" cy="766651"/>
          </a:xfrm>
          <a:prstGeom prst="straightConnector1">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Elbow Connector 15"/>
          <p:cNvCxnSpPr>
            <a:stCxn id="51" idx="3"/>
            <a:endCxn id="45" idx="1"/>
          </p:cNvCxnSpPr>
          <p:nvPr/>
        </p:nvCxnSpPr>
        <p:spPr>
          <a:xfrm>
            <a:off x="3465453" y="4482369"/>
            <a:ext cx="333200" cy="1091415"/>
          </a:xfrm>
          <a:prstGeom prst="straightConnector1">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60" name="Up-Down Arrow 59"/>
          <p:cNvSpPr/>
          <p:nvPr/>
        </p:nvSpPr>
        <p:spPr bwMode="auto">
          <a:xfrm>
            <a:off x="8432705" y="3587883"/>
            <a:ext cx="349528" cy="1314660"/>
          </a:xfrm>
          <a:prstGeom prst="upDown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1200" dirty="0">
              <a:ln>
                <a:solidFill>
                  <a:srgbClr val="FFFFFF">
                    <a:alpha val="0"/>
                  </a:srgbClr>
                </a:solidFill>
              </a:ln>
              <a:solidFill>
                <a:srgbClr val="FFFFFF"/>
              </a:solidFill>
            </a:endParaRPr>
          </a:p>
        </p:txBody>
      </p:sp>
      <p:sp>
        <p:nvSpPr>
          <p:cNvPr id="61" name="Rectangle 60"/>
          <p:cNvSpPr/>
          <p:nvPr/>
        </p:nvSpPr>
        <p:spPr bwMode="auto">
          <a:xfrm>
            <a:off x="9124712" y="3603662"/>
            <a:ext cx="541802" cy="1281469"/>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none" lIns="91420" tIns="45711" rIns="91420" bIns="45711" numCol="1" rtlCol="0" anchor="ctr" anchorCtr="0" compatLnSpc="1">
            <a:prstTxWarp prst="textNoShape">
              <a:avLst/>
            </a:prstTxWarp>
          </a:bodyPr>
          <a:lstStyle/>
          <a:p>
            <a:pPr marL="0" lvl="1" algn="ctr" defTabSz="913878" fontAlgn="base">
              <a:spcBef>
                <a:spcPct val="0"/>
              </a:spcBef>
              <a:spcAft>
                <a:spcPct val="0"/>
              </a:spcAft>
              <a:buClr>
                <a:srgbClr val="FFC000"/>
              </a:buClr>
              <a:defRPr/>
            </a:pPr>
            <a:r>
              <a:rPr lang="en-US" sz="1600" kern="0" spc="-51" dirty="0">
                <a:solidFill>
                  <a:srgbClr val="FFFFFF">
                    <a:alpha val="99000"/>
                  </a:srgbClr>
                </a:solidFill>
                <a:ea typeface="Segoe UI" pitchFamily="34" charset="0"/>
                <a:cs typeface="Segoe UI" pitchFamily="34" charset="0"/>
              </a:rPr>
              <a:t>SQL Mirroring</a:t>
            </a:r>
          </a:p>
        </p:txBody>
      </p:sp>
      <p:sp>
        <p:nvSpPr>
          <p:cNvPr id="65" name="Rectangle 64"/>
          <p:cNvSpPr/>
          <p:nvPr/>
        </p:nvSpPr>
        <p:spPr bwMode="auto">
          <a:xfrm>
            <a:off x="7445661" y="1836426"/>
            <a:ext cx="2368542" cy="4816043"/>
          </a:xfrm>
          <a:prstGeom prst="rect">
            <a:avLst/>
          </a:prstGeom>
          <a:noFill/>
          <a:ln w="19050">
            <a:solidFill>
              <a:schemeClr val="accent5"/>
            </a:solidFill>
            <a:prstDash val="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66" name="Rectangle 65"/>
          <p:cNvSpPr/>
          <p:nvPr/>
        </p:nvSpPr>
        <p:spPr bwMode="auto">
          <a:xfrm>
            <a:off x="3733564" y="2394247"/>
            <a:ext cx="2167627" cy="3722272"/>
          </a:xfrm>
          <a:prstGeom prst="rect">
            <a:avLst/>
          </a:prstGeom>
          <a:noFill/>
          <a:ln w="19050">
            <a:solidFill>
              <a:schemeClr val="accent5"/>
            </a:solidFill>
            <a:prstDash val="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54" fontAlgn="base">
              <a:spcBef>
                <a:spcPct val="0"/>
              </a:spcBef>
              <a:spcAft>
                <a:spcPct val="0"/>
              </a:spcAft>
            </a:pPr>
            <a:endParaRPr lang="en-US" sz="2266" dirty="0">
              <a:gradFill>
                <a:gsLst>
                  <a:gs pos="0">
                    <a:srgbClr val="FFFFFF"/>
                  </a:gs>
                  <a:gs pos="100000">
                    <a:srgbClr val="FFFFFF"/>
                  </a:gs>
                </a:gsLst>
                <a:lin ang="5400000" scaled="0"/>
              </a:gradFill>
            </a:endParaRPr>
          </a:p>
        </p:txBody>
      </p:sp>
      <p:grpSp>
        <p:nvGrpSpPr>
          <p:cNvPr id="10" name="Group 9"/>
          <p:cNvGrpSpPr/>
          <p:nvPr/>
        </p:nvGrpSpPr>
        <p:grpSpPr>
          <a:xfrm>
            <a:off x="508001" y="2394246"/>
            <a:ext cx="1799771" cy="1799302"/>
            <a:chOff x="508000" y="2203271"/>
            <a:chExt cx="1799771" cy="1799771"/>
          </a:xfrm>
        </p:grpSpPr>
        <p:sp>
          <p:nvSpPr>
            <p:cNvPr id="9" name="Rectangle 8"/>
            <p:cNvSpPr/>
            <p:nvPr/>
          </p:nvSpPr>
          <p:spPr bwMode="auto">
            <a:xfrm>
              <a:off x="508000" y="2203271"/>
              <a:ext cx="1799771" cy="179977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b" anchorCtr="0" forceAA="0" compatLnSpc="1">
              <a:prstTxWarp prst="textNoShape">
                <a:avLst/>
              </a:prstTxWarp>
              <a:noAutofit/>
            </a:bodyPr>
            <a:lstStyle/>
            <a:p>
              <a:pPr defTabSz="913993" fontAlgn="base">
                <a:spcBef>
                  <a:spcPct val="0"/>
                </a:spcBef>
                <a:spcAft>
                  <a:spcPct val="0"/>
                </a:spcAft>
              </a:pPr>
              <a:r>
                <a:rPr lang="en-US" sz="3199" dirty="0">
                  <a:gradFill>
                    <a:gsLst>
                      <a:gs pos="0">
                        <a:srgbClr val="FFFFFF"/>
                      </a:gs>
                      <a:gs pos="100000">
                        <a:srgbClr val="FFFFFF"/>
                      </a:gs>
                    </a:gsLst>
                    <a:lin ang="5400000" scaled="0"/>
                  </a:gradFill>
                  <a:ea typeface="Segoe UI" pitchFamily="34" charset="0"/>
                  <a:cs typeface="Segoe UI" pitchFamily="34" charset="0"/>
                </a:rPr>
                <a:t>Internet</a:t>
              </a:r>
            </a:p>
          </p:txBody>
        </p:sp>
        <p:grpSp>
          <p:nvGrpSpPr>
            <p:cNvPr id="68" name="Group 67"/>
            <p:cNvGrpSpPr/>
            <p:nvPr/>
          </p:nvGrpSpPr>
          <p:grpSpPr>
            <a:xfrm>
              <a:off x="748459" y="2603641"/>
              <a:ext cx="1318853" cy="744211"/>
              <a:chOff x="7683468" y="2188241"/>
              <a:chExt cx="1543891" cy="871196"/>
            </a:xfrm>
          </p:grpSpPr>
          <p:pic>
            <p:nvPicPr>
              <p:cNvPr id="70"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b="57994"/>
              <a:stretch/>
            </p:blipFill>
            <p:spPr bwMode="auto">
              <a:xfrm>
                <a:off x="7683468" y="2188241"/>
                <a:ext cx="1543891" cy="871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Freeform 6"/>
              <p:cNvSpPr>
                <a:spLocks noChangeAspect="1" noEditPoints="1"/>
              </p:cNvSpPr>
              <p:nvPr/>
            </p:nvSpPr>
            <p:spPr bwMode="black">
              <a:xfrm>
                <a:off x="8553388" y="2268211"/>
                <a:ext cx="481758" cy="487799"/>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chemeClr val="bg1"/>
              </a:solidFill>
              <a:ln>
                <a:noFill/>
              </a:ln>
            </p:spPr>
            <p:txBody>
              <a:bodyPr vert="horz" wrap="square" lIns="121888" tIns="60944" rIns="121888" bIns="60944" numCol="1" anchor="t" anchorCtr="0" compatLnSpc="1">
                <a:prstTxWarp prst="textNoShape">
                  <a:avLst/>
                </a:prstTxWarp>
              </a:bodyPr>
              <a:lstStyle/>
              <a:p>
                <a:pPr algn="ctr" defTabSz="1218845"/>
                <a:endParaRPr lang="en-US" sz="3199" dirty="0">
                  <a:solidFill>
                    <a:srgbClr val="292929"/>
                  </a:solidFill>
                </a:endParaRPr>
              </a:p>
            </p:txBody>
          </p:sp>
        </p:grpSp>
      </p:grpSp>
      <p:cxnSp>
        <p:nvCxnSpPr>
          <p:cNvPr id="5" name="Straight Arrow Connector 4"/>
          <p:cNvCxnSpPr>
            <a:stCxn id="66" idx="3"/>
            <a:endCxn id="65" idx="1"/>
          </p:cNvCxnSpPr>
          <p:nvPr/>
        </p:nvCxnSpPr>
        <p:spPr>
          <a:xfrm flipV="1">
            <a:off x="5901190" y="4244447"/>
            <a:ext cx="1544470" cy="10936"/>
          </a:xfrm>
          <a:prstGeom prst="straightConnector1">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9905948" y="1845660"/>
            <a:ext cx="1010277" cy="221599"/>
          </a:xfrm>
          <a:prstGeom prst="rect">
            <a:avLst/>
          </a:prstGeom>
          <a:noFill/>
        </p:spPr>
        <p:txBody>
          <a:bodyPr wrap="none" lIns="0" tIns="0" rIns="0" bIns="0" rtlCol="0">
            <a:spAutoFit/>
          </a:bodyPr>
          <a:lstStyle/>
          <a:p>
            <a:pPr>
              <a:lnSpc>
                <a:spcPct val="90000"/>
              </a:lnSpc>
              <a:spcBef>
                <a:spcPct val="20000"/>
              </a:spcBef>
              <a:buSzPct val="80000"/>
            </a:pPr>
            <a:r>
              <a:rPr lang="en-US" sz="1600" dirty="0">
                <a:solidFill>
                  <a:schemeClr val="tx1">
                    <a:alpha val="99000"/>
                  </a:schemeClr>
                </a:solidFill>
              </a:rPr>
              <a:t>SQL-AVSET</a:t>
            </a:r>
          </a:p>
        </p:txBody>
      </p:sp>
      <p:sp>
        <p:nvSpPr>
          <p:cNvPr id="62" name="TextBox 61"/>
          <p:cNvSpPr txBox="1"/>
          <p:nvPr/>
        </p:nvSpPr>
        <p:spPr>
          <a:xfrm>
            <a:off x="6050638" y="2388419"/>
            <a:ext cx="867610" cy="221599"/>
          </a:xfrm>
          <a:prstGeom prst="rect">
            <a:avLst/>
          </a:prstGeom>
          <a:noFill/>
        </p:spPr>
        <p:txBody>
          <a:bodyPr wrap="none" lIns="0" tIns="0" rIns="0" bIns="0" rtlCol="0">
            <a:spAutoFit/>
          </a:bodyPr>
          <a:lstStyle/>
          <a:p>
            <a:pPr>
              <a:lnSpc>
                <a:spcPct val="90000"/>
              </a:lnSpc>
              <a:spcBef>
                <a:spcPct val="20000"/>
              </a:spcBef>
              <a:buSzPct val="80000"/>
            </a:pPr>
            <a:r>
              <a:rPr lang="en-US" sz="1600" dirty="0">
                <a:solidFill>
                  <a:schemeClr val="tx1">
                    <a:alpha val="99000"/>
                  </a:schemeClr>
                </a:solidFill>
              </a:rPr>
              <a:t>IIS-AVSET</a:t>
            </a:r>
          </a:p>
        </p:txBody>
      </p:sp>
      <p:pic>
        <p:nvPicPr>
          <p:cNvPr id="28" name="Picture 27"/>
          <p:cNvPicPr>
            <a:picLocks noChangeAspect="1"/>
          </p:cNvPicPr>
          <p:nvPr/>
        </p:nvPicPr>
        <p:blipFill>
          <a:blip r:embed="rId5">
            <a:duotone>
              <a:prstClr val="black"/>
              <a:srgbClr val="0070C0">
                <a:tint val="45000"/>
                <a:satMod val="400000"/>
              </a:srgbClr>
            </a:duotone>
          </a:blip>
          <a:stretch>
            <a:fillRect/>
          </a:stretch>
        </p:blipFill>
        <p:spPr>
          <a:xfrm>
            <a:off x="7954023" y="2043411"/>
            <a:ext cx="1240121" cy="1133213"/>
          </a:xfrm>
          <a:prstGeom prst="rect">
            <a:avLst/>
          </a:prstGeom>
          <a:ln>
            <a:noFill/>
          </a:ln>
        </p:spPr>
      </p:pic>
      <p:pic>
        <p:nvPicPr>
          <p:cNvPr id="29" name="Picture 28"/>
          <p:cNvPicPr>
            <a:picLocks noChangeAspect="1"/>
          </p:cNvPicPr>
          <p:nvPr/>
        </p:nvPicPr>
        <p:blipFill>
          <a:blip r:embed="rId5">
            <a:duotone>
              <a:prstClr val="black"/>
              <a:srgbClr val="0070C0">
                <a:tint val="45000"/>
                <a:satMod val="400000"/>
              </a:srgbClr>
            </a:duotone>
          </a:blip>
          <a:stretch>
            <a:fillRect/>
          </a:stretch>
        </p:blipFill>
        <p:spPr>
          <a:xfrm>
            <a:off x="7987408" y="5062040"/>
            <a:ext cx="1240121" cy="1133213"/>
          </a:xfrm>
          <a:prstGeom prst="rect">
            <a:avLst/>
          </a:prstGeom>
          <a:ln>
            <a:noFill/>
          </a:ln>
        </p:spPr>
      </p:pic>
    </p:spTree>
    <p:extLst>
      <p:ext uri="{BB962C8B-B14F-4D97-AF65-F5344CB8AC3E}">
        <p14:creationId xmlns:p14="http://schemas.microsoft.com/office/powerpoint/2010/main" val="487424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6"/>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1" grpId="0"/>
      <p:bldP spid="65" grpId="0" animBg="1"/>
      <p:bldP spid="66" grpId="0" animBg="1"/>
      <p:bldP spid="6" grpId="0"/>
      <p:bldP spid="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Configuring Load Balancing and High Availability </a:t>
            </a:r>
            <a:endParaRPr lang="en-US" dirty="0"/>
          </a:p>
        </p:txBody>
      </p:sp>
    </p:spTree>
    <p:extLst>
      <p:ext uri="{BB962C8B-B14F-4D97-AF65-F5344CB8AC3E}">
        <p14:creationId xmlns:p14="http://schemas.microsoft.com/office/powerpoint/2010/main" val="19243890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Disks</a:t>
            </a:r>
            <a:endParaRPr lang="en-US" dirty="0"/>
          </a:p>
        </p:txBody>
      </p:sp>
    </p:spTree>
    <p:extLst>
      <p:ext uri="{BB962C8B-B14F-4D97-AF65-F5344CB8AC3E}">
        <p14:creationId xmlns:p14="http://schemas.microsoft.com/office/powerpoint/2010/main" val="170154072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VM disk layout</a:t>
            </a:r>
            <a:endParaRPr lang="en-US" sz="5400"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20" y="1600677"/>
            <a:ext cx="10055781" cy="47935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endCxn id="7" idx="2"/>
          </p:cNvCxnSpPr>
          <p:nvPr/>
        </p:nvCxnSpPr>
        <p:spPr>
          <a:xfrm flipH="1" flipV="1">
            <a:off x="6246772" y="2819557"/>
            <a:ext cx="1371243" cy="685624"/>
          </a:xfrm>
          <a:prstGeom prst="straightConnector1">
            <a:avLst/>
          </a:prstGeom>
          <a:ln w="57150">
            <a:solidFill>
              <a:schemeClr val="accent1"/>
            </a:solidFill>
            <a:tailEnd type="arrow"/>
          </a:ln>
        </p:spPr>
        <p:style>
          <a:lnRef idx="3">
            <a:schemeClr val="accent2"/>
          </a:lnRef>
          <a:fillRef idx="0">
            <a:schemeClr val="accent2"/>
          </a:fillRef>
          <a:effectRef idx="2">
            <a:schemeClr val="accent2"/>
          </a:effectRef>
          <a:fontRef idx="minor">
            <a:schemeClr val="tx1"/>
          </a:fontRef>
        </p:style>
      </p:cxnSp>
      <p:sp>
        <p:nvSpPr>
          <p:cNvPr id="7" name="Rectangle 6"/>
          <p:cNvSpPr/>
          <p:nvPr/>
        </p:nvSpPr>
        <p:spPr bwMode="auto">
          <a:xfrm>
            <a:off x="4342268" y="1169662"/>
            <a:ext cx="3809008" cy="1649897"/>
          </a:xfrm>
          <a:prstGeom prst="rect">
            <a:avLst/>
          </a:prstGeom>
          <a:solidFill>
            <a:schemeClr val="tx2"/>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defTabSz="913870"/>
            <a:r>
              <a:rPr lang="en-US" sz="2199" b="1" u="sng" dirty="0">
                <a:solidFill>
                  <a:srgbClr val="FFFFFF">
                    <a:alpha val="98824"/>
                  </a:srgbClr>
                </a:solidFill>
                <a:latin typeface="Segoe UI" pitchFamily="34" charset="0"/>
                <a:ea typeface="Segoe UI" pitchFamily="34" charset="0"/>
                <a:cs typeface="Segoe UI" pitchFamily="34" charset="0"/>
              </a:rPr>
              <a:t>OS Disk</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Persistent</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SATA</a:t>
            </a:r>
          </a:p>
          <a:p>
            <a:pPr marL="342814" indent="-342814" defTabSz="913870">
              <a:buFont typeface="Arial" pitchFamily="34" charset="0"/>
              <a:buChar char="•"/>
            </a:pPr>
            <a:r>
              <a:rPr lang="en-US" sz="2199" b="1" dirty="0">
                <a:solidFill>
                  <a:srgbClr val="FFFFFF">
                    <a:alpha val="98824"/>
                  </a:srgbClr>
                </a:solidFill>
                <a:latin typeface="Segoe UI" pitchFamily="34" charset="0"/>
                <a:ea typeface="Segoe UI" pitchFamily="34" charset="0"/>
                <a:cs typeface="Segoe UI" pitchFamily="34" charset="0"/>
              </a:rPr>
              <a:t>Drive C:</a:t>
            </a:r>
          </a:p>
        </p:txBody>
      </p:sp>
      <p:pic>
        <p:nvPicPr>
          <p:cNvPr id="358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360" y="3330507"/>
            <a:ext cx="9511410" cy="34947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a:stCxn id="7" idx="2"/>
          </p:cNvCxnSpPr>
          <p:nvPr/>
        </p:nvCxnSpPr>
        <p:spPr>
          <a:xfrm flipH="1">
            <a:off x="3504287" y="2819560"/>
            <a:ext cx="2742486" cy="1447424"/>
          </a:xfrm>
          <a:prstGeom prst="straightConnector1">
            <a:avLst/>
          </a:prstGeom>
          <a:ln w="57150">
            <a:solidFill>
              <a:schemeClr val="accent1"/>
            </a:solidFill>
            <a:tailEnd type="arrow"/>
          </a:ln>
        </p:spPr>
        <p:style>
          <a:lnRef idx="3">
            <a:schemeClr val="accent2"/>
          </a:lnRef>
          <a:fillRef idx="0">
            <a:schemeClr val="accent2"/>
          </a:fillRef>
          <a:effectRef idx="2">
            <a:schemeClr val="accent2"/>
          </a:effectRef>
          <a:fontRef idx="minor">
            <a:schemeClr val="tx1"/>
          </a:fontRef>
        </p:style>
      </p:cxnSp>
      <p:sp>
        <p:nvSpPr>
          <p:cNvPr id="16" name="Rectangle 15"/>
          <p:cNvSpPr/>
          <p:nvPr/>
        </p:nvSpPr>
        <p:spPr bwMode="auto">
          <a:xfrm>
            <a:off x="425932" y="3505180"/>
            <a:ext cx="9764018" cy="380901"/>
          </a:xfrm>
          <a:prstGeom prst="rect">
            <a:avLst/>
          </a:prstGeom>
          <a:solidFill>
            <a:srgbClr val="94C949">
              <a:alpha val="50196"/>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a:endParaRPr lang="en-US" sz="2199" dirty="0">
              <a:solidFill>
                <a:srgbClr val="FFFFFF">
                  <a:alpha val="98824"/>
                </a:srgbClr>
              </a:solidFill>
              <a:latin typeface="Segoe UI" pitchFamily="34" charset="0"/>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4230850023"/>
      </p:ext>
    </p:extLst>
  </p:cSld>
  <p:clrMapOvr>
    <a:masterClrMapping/>
  </p:clrMapOvr>
  <p:transition advTm="16679">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35844"/>
                                        </p:tgtEl>
                                        <p:attrNameLst>
                                          <p:attrName>style.visibility</p:attrName>
                                        </p:attrNameLst>
                                      </p:cBhvr>
                                      <p:to>
                                        <p:strVal val="visible"/>
                                      </p:to>
                                    </p:set>
                                    <p:animEffect transition="in" filter="fade">
                                      <p:cBhvr>
                                        <p:cTn id="25" dur="500"/>
                                        <p:tgtEl>
                                          <p:spTgt spid="35844"/>
                                        </p:tgtEl>
                                      </p:cBhvr>
                                    </p:animEffect>
                                  </p:childTnLst>
                                </p:cTn>
                              </p:par>
                              <p:par>
                                <p:cTn id="26" presetID="10" presetClass="exit" presetSubtype="0" fill="hold" grpId="1" nodeType="withEffect">
                                  <p:stCondLst>
                                    <p:cond delay="0"/>
                                  </p:stCondLst>
                                  <p:childTnLst>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6"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VM disk </a:t>
            </a:r>
            <a:r>
              <a:rPr lang="en-US" sz="5400" dirty="0" smtClean="0"/>
              <a:t>layout</a:t>
            </a:r>
            <a:endParaRPr lang="en-US" sz="5400"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20" y="1600677"/>
            <a:ext cx="10055781" cy="47935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7465655" y="2494604"/>
            <a:ext cx="404423" cy="1247308"/>
          </a:xfrm>
          <a:prstGeom prst="straightConnector1">
            <a:avLst/>
          </a:prstGeom>
          <a:ln w="57150">
            <a:solidFill>
              <a:schemeClr val="accent1">
                <a:alpha val="92157"/>
              </a:schemeClr>
            </a:solidFill>
            <a:tailEnd type="arrow"/>
          </a:ln>
        </p:spPr>
        <p:style>
          <a:lnRef idx="3">
            <a:schemeClr val="accent2"/>
          </a:lnRef>
          <a:fillRef idx="0">
            <a:schemeClr val="accent2"/>
          </a:fillRef>
          <a:effectRef idx="2">
            <a:schemeClr val="accent2"/>
          </a:effectRef>
          <a:fontRef idx="minor">
            <a:schemeClr val="tx1"/>
          </a:fontRef>
        </p:style>
      </p:cxnSp>
      <p:sp>
        <p:nvSpPr>
          <p:cNvPr id="7" name="Rectangle 6"/>
          <p:cNvSpPr/>
          <p:nvPr/>
        </p:nvSpPr>
        <p:spPr bwMode="auto">
          <a:xfrm>
            <a:off x="5965573" y="1191349"/>
            <a:ext cx="3809008" cy="1371243"/>
          </a:xfrm>
          <a:prstGeom prst="rect">
            <a:avLst/>
          </a:prstGeom>
          <a:solidFill>
            <a:schemeClr val="tx2"/>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defTabSz="913870"/>
            <a:r>
              <a:rPr lang="en-US" sz="2199" b="1" u="sng" dirty="0">
                <a:solidFill>
                  <a:srgbClr val="FFFFFF">
                    <a:alpha val="98824"/>
                  </a:srgbClr>
                </a:solidFill>
                <a:latin typeface="Segoe UI" pitchFamily="34" charset="0"/>
                <a:ea typeface="Segoe UI" pitchFamily="34" charset="0"/>
                <a:cs typeface="Segoe UI" pitchFamily="34" charset="0"/>
              </a:rPr>
              <a:t>Temporary Storage Disk</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Local (Not Persistent)</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SATA</a:t>
            </a:r>
          </a:p>
          <a:p>
            <a:pPr marL="342814" indent="-342814" defTabSz="913870">
              <a:buFont typeface="Arial" pitchFamily="34" charset="0"/>
              <a:buChar char="•"/>
            </a:pPr>
            <a:r>
              <a:rPr lang="en-US" sz="2199" b="1" dirty="0">
                <a:solidFill>
                  <a:srgbClr val="FFFFFF">
                    <a:alpha val="98824"/>
                  </a:srgbClr>
                </a:solidFill>
                <a:latin typeface="Segoe UI" pitchFamily="34" charset="0"/>
                <a:ea typeface="Segoe UI" pitchFamily="34" charset="0"/>
                <a:cs typeface="Segoe UI" pitchFamily="34" charset="0"/>
              </a:rPr>
              <a:t>Drive D:</a:t>
            </a:r>
          </a:p>
        </p:txBody>
      </p:sp>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707" y="3200461"/>
            <a:ext cx="9492366" cy="34947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p:nvPr/>
        </p:nvCxnSpPr>
        <p:spPr>
          <a:xfrm flipH="1">
            <a:off x="5561151" y="2494604"/>
            <a:ext cx="2308927" cy="1704389"/>
          </a:xfrm>
          <a:prstGeom prst="straightConnector1">
            <a:avLst/>
          </a:prstGeom>
          <a:ln w="57150">
            <a:solidFill>
              <a:schemeClr val="accent1">
                <a:alpha val="92157"/>
              </a:schemeClr>
            </a:solidFill>
            <a:tailEnd type="arrow"/>
          </a:ln>
        </p:spPr>
        <p:style>
          <a:lnRef idx="3">
            <a:schemeClr val="accent2"/>
          </a:lnRef>
          <a:fillRef idx="0">
            <a:schemeClr val="accent2"/>
          </a:fillRef>
          <a:effectRef idx="2">
            <a:schemeClr val="accent2"/>
          </a:effectRef>
          <a:fontRef idx="minor">
            <a:schemeClr val="tx1"/>
          </a:fontRef>
        </p:style>
      </p:cxnSp>
      <p:sp>
        <p:nvSpPr>
          <p:cNvPr id="4" name="Rectangle 3"/>
          <p:cNvSpPr/>
          <p:nvPr/>
        </p:nvSpPr>
        <p:spPr bwMode="auto">
          <a:xfrm>
            <a:off x="457081" y="3809901"/>
            <a:ext cx="9764018" cy="380901"/>
          </a:xfrm>
          <a:prstGeom prst="rect">
            <a:avLst/>
          </a:prstGeom>
          <a:solidFill>
            <a:srgbClr val="94C949">
              <a:alpha val="50196"/>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a:endParaRPr lang="en-US" sz="2199" dirty="0">
              <a:solidFill>
                <a:srgbClr val="FFFFFF">
                  <a:alpha val="98824"/>
                </a:srgbClr>
              </a:solidFill>
              <a:latin typeface="Segoe UI" pitchFamily="34" charset="0"/>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1025067164"/>
      </p:ext>
    </p:extLst>
  </p:cSld>
  <p:clrMapOvr>
    <a:masterClrMapping/>
  </p:clrMapOvr>
  <p:transition advTm="36105">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36866"/>
                                        </p:tgtEl>
                                        <p:attrNameLst>
                                          <p:attrName>style.visibility</p:attrName>
                                        </p:attrNameLst>
                                      </p:cBhvr>
                                      <p:to>
                                        <p:strVal val="visible"/>
                                      </p:to>
                                    </p:set>
                                    <p:animEffect transition="in" filter="fade">
                                      <p:cBhvr>
                                        <p:cTn id="25" dur="500"/>
                                        <p:tgtEl>
                                          <p:spTgt spid="36866"/>
                                        </p:tgtEl>
                                      </p:cBhvr>
                                    </p:animEffec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4"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VM disk </a:t>
            </a:r>
            <a:r>
              <a:rPr lang="en-US" sz="5400" dirty="0" smtClean="0"/>
              <a:t>layout</a:t>
            </a:r>
            <a:endParaRPr lang="en-US" sz="5400"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20" y="1600677"/>
            <a:ext cx="10055781" cy="47935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endCxn id="7" idx="2"/>
          </p:cNvCxnSpPr>
          <p:nvPr/>
        </p:nvCxnSpPr>
        <p:spPr>
          <a:xfrm flipV="1">
            <a:off x="7465657" y="2819559"/>
            <a:ext cx="2556701" cy="1256973"/>
          </a:xfrm>
          <a:prstGeom prst="straightConnector1">
            <a:avLst/>
          </a:prstGeom>
          <a:ln w="57150">
            <a:solidFill>
              <a:schemeClr val="accent1">
                <a:alpha val="89804"/>
              </a:schemeClr>
            </a:solidFill>
            <a:tailEnd type="arrow"/>
          </a:ln>
        </p:spPr>
        <p:style>
          <a:lnRef idx="3">
            <a:schemeClr val="accent2"/>
          </a:lnRef>
          <a:fillRef idx="0">
            <a:schemeClr val="accent2"/>
          </a:fillRef>
          <a:effectRef idx="2">
            <a:schemeClr val="accent2"/>
          </a:effectRef>
          <a:fontRef idx="minor">
            <a:schemeClr val="tx1"/>
          </a:fontRef>
        </p:style>
      </p:cxnSp>
      <p:sp>
        <p:nvSpPr>
          <p:cNvPr id="7" name="Rectangle 6"/>
          <p:cNvSpPr/>
          <p:nvPr/>
        </p:nvSpPr>
        <p:spPr bwMode="auto">
          <a:xfrm>
            <a:off x="8117851" y="1339816"/>
            <a:ext cx="3809008" cy="1479743"/>
          </a:xfrm>
          <a:prstGeom prst="rect">
            <a:avLst/>
          </a:prstGeom>
          <a:solidFill>
            <a:schemeClr val="tx2"/>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defTabSz="913870"/>
            <a:r>
              <a:rPr lang="en-US" sz="2199" b="1" u="sng" dirty="0">
                <a:solidFill>
                  <a:srgbClr val="FFFFFF">
                    <a:alpha val="98824"/>
                  </a:srgbClr>
                </a:solidFill>
                <a:latin typeface="Segoe UI" pitchFamily="34" charset="0"/>
                <a:ea typeface="Segoe UI" pitchFamily="34" charset="0"/>
                <a:cs typeface="Segoe UI" pitchFamily="34" charset="0"/>
              </a:rPr>
              <a:t>Data Disk(s)</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Persistent</a:t>
            </a:r>
          </a:p>
          <a:p>
            <a:pPr marL="342814" indent="-342814" defTabSz="913870">
              <a:buFont typeface="Arial" pitchFamily="34" charset="0"/>
              <a:buChar char="•"/>
            </a:pPr>
            <a:r>
              <a:rPr lang="en-US" sz="2199" dirty="0">
                <a:solidFill>
                  <a:srgbClr val="FFFFFF">
                    <a:alpha val="98824"/>
                  </a:srgbClr>
                </a:solidFill>
                <a:latin typeface="Segoe UI" pitchFamily="34" charset="0"/>
                <a:ea typeface="Segoe UI" pitchFamily="34" charset="0"/>
                <a:cs typeface="Segoe UI" pitchFamily="34" charset="0"/>
              </a:rPr>
              <a:t>SCSI</a:t>
            </a:r>
          </a:p>
          <a:p>
            <a:pPr marL="342814" indent="-342814" defTabSz="913870">
              <a:buFont typeface="Arial" pitchFamily="34" charset="0"/>
              <a:buChar char="•"/>
            </a:pPr>
            <a:r>
              <a:rPr lang="en-US" sz="2199" b="1" dirty="0">
                <a:solidFill>
                  <a:srgbClr val="FFFFFF">
                    <a:alpha val="98824"/>
                  </a:srgbClr>
                </a:solidFill>
                <a:latin typeface="Segoe UI" pitchFamily="34" charset="0"/>
                <a:ea typeface="Segoe UI" pitchFamily="34" charset="0"/>
                <a:cs typeface="Segoe UI" pitchFamily="34" charset="0"/>
              </a:rPr>
              <a:t>Customer Defined Letter</a:t>
            </a:r>
          </a:p>
        </p:txBody>
      </p:sp>
      <p:sp>
        <p:nvSpPr>
          <p:cNvPr id="4" name="Rectangle 3"/>
          <p:cNvSpPr/>
          <p:nvPr/>
        </p:nvSpPr>
        <p:spPr bwMode="auto">
          <a:xfrm>
            <a:off x="429768" y="4076531"/>
            <a:ext cx="9764018" cy="380901"/>
          </a:xfrm>
          <a:prstGeom prst="rect">
            <a:avLst/>
          </a:prstGeom>
          <a:solidFill>
            <a:srgbClr val="94C949">
              <a:alpha val="50196"/>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a:endParaRPr lang="en-US" sz="2199" dirty="0">
              <a:solidFill>
                <a:srgbClr val="FFFFFF">
                  <a:alpha val="98824"/>
                </a:srgbClr>
              </a:solidFill>
              <a:latin typeface="Segoe UI" pitchFamily="34" charset="0"/>
              <a:ea typeface="Segoe UI" pitchFamily="34" charset="0"/>
              <a:cs typeface="Segoe UI" pitchFamily="34" charset="0"/>
            </a:endParaRPr>
          </a:p>
        </p:txBody>
      </p:sp>
      <p:pic>
        <p:nvPicPr>
          <p:cNvPr id="399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035" y="3276640"/>
            <a:ext cx="9532042" cy="343763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a:stCxn id="7" idx="2"/>
          </p:cNvCxnSpPr>
          <p:nvPr/>
        </p:nvCxnSpPr>
        <p:spPr>
          <a:xfrm flipH="1">
            <a:off x="7667164" y="2819559"/>
            <a:ext cx="2355192" cy="1675963"/>
          </a:xfrm>
          <a:prstGeom prst="straightConnector1">
            <a:avLst/>
          </a:prstGeom>
          <a:ln w="57150">
            <a:solidFill>
              <a:schemeClr val="accent1">
                <a:alpha val="89804"/>
              </a:schemeClr>
            </a:solidFill>
            <a:tailEnd type="arrow"/>
          </a:ln>
        </p:spPr>
        <p:style>
          <a:lnRef idx="3">
            <a:schemeClr val="accent2"/>
          </a:lnRef>
          <a:fillRef idx="0">
            <a:schemeClr val="accent2"/>
          </a:fillRef>
          <a:effectRef idx="2">
            <a:schemeClr val="accent2"/>
          </a:effectRef>
          <a:fontRef idx="minor">
            <a:schemeClr val="tx1"/>
          </a:fontRef>
        </p:style>
      </p:cxnSp>
    </p:spTree>
    <p:custDataLst>
      <p:tags r:id="rId1"/>
    </p:custDataLst>
    <p:extLst>
      <p:ext uri="{BB962C8B-B14F-4D97-AF65-F5344CB8AC3E}">
        <p14:creationId xmlns:p14="http://schemas.microsoft.com/office/powerpoint/2010/main" val="1486683488"/>
      </p:ext>
    </p:extLst>
  </p:cSld>
  <p:clrMapOvr>
    <a:masterClrMapping/>
  </p:clrMapOvr>
  <p:transition advTm="4755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39939"/>
                                        </p:tgtEl>
                                        <p:attrNameLst>
                                          <p:attrName>style.visibility</p:attrName>
                                        </p:attrNameLst>
                                      </p:cBhvr>
                                      <p:to>
                                        <p:strVal val="visible"/>
                                      </p:to>
                                    </p:set>
                                    <p:animEffect transition="in" filter="fade">
                                      <p:cBhvr>
                                        <p:cTn id="28" dur="5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Persistent Disk Management</a:t>
            </a:r>
            <a:endParaRPr lang="en-US" sz="5400" dirty="0"/>
          </a:p>
        </p:txBody>
      </p:sp>
      <p:sp>
        <p:nvSpPr>
          <p:cNvPr id="4" name="Text Placeholder 3"/>
          <p:cNvSpPr>
            <a:spLocks noGrp="1"/>
          </p:cNvSpPr>
          <p:nvPr>
            <p:ph type="body" sz="quarter" idx="4294967295"/>
          </p:nvPr>
        </p:nvSpPr>
        <p:spPr>
          <a:xfrm>
            <a:off x="556595" y="4860235"/>
            <a:ext cx="11149013" cy="1456402"/>
          </a:xfrm>
        </p:spPr>
        <p:txBody>
          <a:bodyPr/>
          <a:lstStyle/>
          <a:p>
            <a:pPr marL="460261" indent="-457086">
              <a:buFont typeface="Arial" pitchFamily="34" charset="0"/>
              <a:buChar char="•"/>
            </a:pPr>
            <a:r>
              <a:rPr lang="en-US" sz="2666" dirty="0"/>
              <a:t>C:\ = OS Disk</a:t>
            </a:r>
          </a:p>
          <a:p>
            <a:pPr marL="460261" indent="-457086">
              <a:buFont typeface="Arial" pitchFamily="34" charset="0"/>
              <a:buChar char="•"/>
            </a:pPr>
            <a:r>
              <a:rPr lang="en-US" sz="2666" dirty="0">
                <a:solidFill>
                  <a:schemeClr val="tx2"/>
                </a:solidFill>
              </a:rPr>
              <a:t>D:\ = Non-Persistent Cache Disk</a:t>
            </a:r>
          </a:p>
          <a:p>
            <a:pPr marL="460261" indent="-457086">
              <a:buFont typeface="Arial" pitchFamily="34" charset="0"/>
              <a:buChar char="•"/>
            </a:pPr>
            <a:r>
              <a:rPr lang="en-US" sz="2666" dirty="0"/>
              <a:t>E:\, F:\. G:\ ... Data Disks</a:t>
            </a:r>
          </a:p>
        </p:txBody>
      </p:sp>
      <p:graphicFrame>
        <p:nvGraphicFramePr>
          <p:cNvPr id="5" name="Table 4"/>
          <p:cNvGraphicFramePr>
            <a:graphicFrameLocks noGrp="1"/>
          </p:cNvGraphicFramePr>
          <p:nvPr>
            <p:extLst>
              <p:ext uri="{D42A27DB-BD31-4B8C-83A1-F6EECF244321}">
                <p14:modId xmlns:p14="http://schemas.microsoft.com/office/powerpoint/2010/main" val="1589690272"/>
              </p:ext>
            </p:extLst>
          </p:nvPr>
        </p:nvGraphicFramePr>
        <p:xfrm>
          <a:off x="519113" y="1477457"/>
          <a:ext cx="10476216" cy="3294031"/>
        </p:xfrm>
        <a:graphic>
          <a:graphicData uri="http://schemas.openxmlformats.org/drawingml/2006/table">
            <a:tbl>
              <a:tblPr firstRow="1" bandRow="1">
                <a:tableStyleId>{B301B821-A1FF-4177-AEE7-76D212191A09}</a:tableStyleId>
              </a:tblPr>
              <a:tblGrid>
                <a:gridCol w="2966209"/>
                <a:gridCol w="3017520"/>
                <a:gridCol w="4492487"/>
              </a:tblGrid>
              <a:tr h="494325">
                <a:tc>
                  <a:txBody>
                    <a:bodyPr/>
                    <a:lstStyle/>
                    <a:p>
                      <a:r>
                        <a:rPr lang="en-US" sz="2100" dirty="0" smtClean="0"/>
                        <a:t>Capability</a:t>
                      </a:r>
                      <a:endParaRPr lang="en-US" sz="2100" dirty="0"/>
                    </a:p>
                  </a:txBody>
                  <a:tcPr marL="121888" marR="121888" marT="60944" marB="60944"/>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2100" dirty="0" smtClean="0"/>
                        <a:t>OS</a:t>
                      </a:r>
                      <a:r>
                        <a:rPr lang="en-US" sz="2100" baseline="0" dirty="0" smtClean="0"/>
                        <a:t> Disk</a:t>
                      </a:r>
                      <a:endParaRPr lang="en-US" sz="2100" dirty="0" smtClean="0"/>
                    </a:p>
                  </a:txBody>
                  <a:tcPr marL="121888" marR="121888" marT="60944" marB="60944"/>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1900" dirty="0" smtClean="0"/>
                        <a:t>Data Disk </a:t>
                      </a:r>
                      <a:endParaRPr lang="en-US" sz="2500" dirty="0"/>
                    </a:p>
                  </a:txBody>
                  <a:tcPr marL="121888" marR="121888" marT="60944" marB="60944"/>
                </a:tc>
              </a:tr>
              <a:tr h="368626">
                <a:tc>
                  <a:txBody>
                    <a:bodyPr/>
                    <a:lstStyle/>
                    <a:p>
                      <a:r>
                        <a:rPr lang="en-US" sz="2500" dirty="0" smtClean="0"/>
                        <a:t>Host Cache</a:t>
                      </a:r>
                      <a:r>
                        <a:rPr lang="en-US" sz="2500" baseline="0" dirty="0" smtClean="0"/>
                        <a:t> Default</a:t>
                      </a:r>
                      <a:endParaRPr lang="en-US" sz="2500" dirty="0"/>
                    </a:p>
                  </a:txBody>
                  <a:tcPr marL="121888" marR="121888" marT="60944" marB="60944"/>
                </a:tc>
                <a:tc>
                  <a:txBody>
                    <a:bodyPr/>
                    <a:lstStyle/>
                    <a:p>
                      <a:r>
                        <a:rPr lang="en-US" sz="2500" dirty="0" smtClean="0"/>
                        <a:t>ReadWrite</a:t>
                      </a:r>
                      <a:endParaRPr lang="en-US" sz="2500" b="1" dirty="0"/>
                    </a:p>
                  </a:txBody>
                  <a:tcPr marL="121888" marR="121888" marT="60944" marB="60944"/>
                </a:tc>
                <a:tc>
                  <a:txBody>
                    <a:bodyPr/>
                    <a:lstStyle/>
                    <a:p>
                      <a:r>
                        <a:rPr lang="en-US" sz="2500" dirty="0" smtClean="0"/>
                        <a:t>None</a:t>
                      </a:r>
                      <a:endParaRPr lang="en-US" sz="2500" b="1" dirty="0"/>
                    </a:p>
                  </a:txBody>
                  <a:tcPr marL="121888" marR="121888" marT="60944" marB="60944"/>
                </a:tc>
              </a:tr>
              <a:tr h="500927">
                <a:tc>
                  <a:txBody>
                    <a:bodyPr/>
                    <a:lstStyle/>
                    <a:p>
                      <a:r>
                        <a:rPr lang="en-US" sz="2500" dirty="0" smtClean="0"/>
                        <a:t>Max Capacity</a:t>
                      </a:r>
                      <a:endParaRPr lang="en-US" sz="2500" dirty="0"/>
                    </a:p>
                  </a:txBody>
                  <a:tcPr marL="121888" marR="121888" marT="60944" marB="60944"/>
                </a:tc>
                <a:tc>
                  <a:txBody>
                    <a:bodyPr/>
                    <a:lstStyle/>
                    <a:p>
                      <a:r>
                        <a:rPr lang="en-US" sz="2500" dirty="0" smtClean="0"/>
                        <a:t>127</a:t>
                      </a:r>
                      <a:r>
                        <a:rPr lang="en-US" sz="2500" baseline="0" dirty="0" smtClean="0"/>
                        <a:t> GB</a:t>
                      </a:r>
                      <a:endParaRPr lang="en-US" sz="2500" b="1" dirty="0"/>
                    </a:p>
                  </a:txBody>
                  <a:tcPr marL="121888" marR="121888" marT="60944" marB="60944"/>
                </a:tc>
                <a:tc>
                  <a:txBody>
                    <a:bodyPr/>
                    <a:lstStyle/>
                    <a:p>
                      <a:r>
                        <a:rPr lang="en-US" sz="2500" dirty="0" smtClean="0"/>
                        <a:t>1 TB</a:t>
                      </a:r>
                      <a:endParaRPr lang="en-US" sz="2500" b="1" dirty="0"/>
                    </a:p>
                  </a:txBody>
                  <a:tcPr marL="121888" marR="121888" marT="60944" marB="60944"/>
                </a:tc>
              </a:tr>
              <a:tr h="529042">
                <a:tc>
                  <a:txBody>
                    <a:bodyPr/>
                    <a:lstStyle/>
                    <a:p>
                      <a:r>
                        <a:rPr lang="en-US" sz="2500" dirty="0" smtClean="0"/>
                        <a:t>Imaging</a:t>
                      </a:r>
                      <a:r>
                        <a:rPr lang="en-US" sz="2500" baseline="0" dirty="0" smtClean="0"/>
                        <a:t> Capable</a:t>
                      </a:r>
                      <a:endParaRPr lang="en-US" sz="2500" dirty="0"/>
                    </a:p>
                  </a:txBody>
                  <a:tcPr marL="121888" marR="121888" marT="60944" marB="60944"/>
                </a:tc>
                <a:tc>
                  <a:txBody>
                    <a:bodyPr/>
                    <a:lstStyle/>
                    <a:p>
                      <a:r>
                        <a:rPr lang="en-US" sz="2500" dirty="0" smtClean="0"/>
                        <a:t>Yes</a:t>
                      </a:r>
                      <a:endParaRPr lang="en-US" sz="2500" b="1" dirty="0"/>
                    </a:p>
                  </a:txBody>
                  <a:tcPr marL="121888" marR="121888" marT="60944" marB="60944"/>
                </a:tc>
                <a:tc>
                  <a:txBody>
                    <a:bodyPr/>
                    <a:lstStyle/>
                    <a:p>
                      <a:r>
                        <a:rPr lang="en-US" sz="2500" dirty="0" smtClean="0"/>
                        <a:t>No</a:t>
                      </a:r>
                      <a:endParaRPr lang="en-US" sz="2500" b="1" dirty="0"/>
                    </a:p>
                  </a:txBody>
                  <a:tcPr marL="121888" marR="121888" marT="60944" marB="60944"/>
                </a:tc>
              </a:tr>
              <a:tr h="1188720">
                <a:tc>
                  <a:txBody>
                    <a:bodyPr/>
                    <a:lstStyle/>
                    <a:p>
                      <a:r>
                        <a:rPr lang="en-US" sz="2500" dirty="0" smtClean="0"/>
                        <a:t>Hot Update</a:t>
                      </a:r>
                      <a:endParaRPr lang="en-US" sz="2500" dirty="0"/>
                    </a:p>
                  </a:txBody>
                  <a:tcPr marL="121888" marR="121888" marT="60944" marB="60944"/>
                </a:tc>
                <a:tc>
                  <a:txBody>
                    <a:bodyPr/>
                    <a:lstStyle/>
                    <a:p>
                      <a:r>
                        <a:rPr lang="en-US" sz="2500" dirty="0" smtClean="0"/>
                        <a:t>Cache</a:t>
                      </a:r>
                      <a:r>
                        <a:rPr lang="en-US" sz="2500" baseline="0" dirty="0" smtClean="0"/>
                        <a:t> Setting Requires Reboot</a:t>
                      </a:r>
                      <a:endParaRPr lang="en-US" sz="2500" dirty="0"/>
                    </a:p>
                  </a:txBody>
                  <a:tcPr marL="121888" marR="121888" marT="60944" marB="60944"/>
                </a:tc>
                <a:tc>
                  <a:txBody>
                    <a:bodyPr/>
                    <a:lstStyle/>
                    <a:p>
                      <a:r>
                        <a:rPr lang="en-US" sz="2500" dirty="0" smtClean="0"/>
                        <a:t>Change</a:t>
                      </a:r>
                      <a:r>
                        <a:rPr lang="en-US" sz="2500" baseline="0" dirty="0" smtClean="0"/>
                        <a:t> Cache Without Reboot, Add/Remove without Reboot.</a:t>
                      </a:r>
                      <a:endParaRPr lang="en-US" sz="2500" dirty="0"/>
                    </a:p>
                  </a:txBody>
                  <a:tcPr marL="121888" marR="121888" marT="60944" marB="60944"/>
                </a:tc>
              </a:tr>
            </a:tbl>
          </a:graphicData>
        </a:graphic>
      </p:graphicFrame>
    </p:spTree>
    <p:extLst>
      <p:ext uri="{BB962C8B-B14F-4D97-AF65-F5344CB8AC3E}">
        <p14:creationId xmlns:p14="http://schemas.microsoft.com/office/powerpoint/2010/main" val="282099068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Disk Caching</a:t>
            </a:r>
            <a:endParaRPr lang="en-US" sz="5400" dirty="0"/>
          </a:p>
        </p:txBody>
      </p:sp>
      <p:graphicFrame>
        <p:nvGraphicFramePr>
          <p:cNvPr id="3" name="Table 2"/>
          <p:cNvGraphicFramePr>
            <a:graphicFrameLocks noGrp="1"/>
          </p:cNvGraphicFramePr>
          <p:nvPr>
            <p:extLst>
              <p:ext uri="{D42A27DB-BD31-4B8C-83A1-F6EECF244321}">
                <p14:modId xmlns:p14="http://schemas.microsoft.com/office/powerpoint/2010/main" val="1554742735"/>
              </p:ext>
            </p:extLst>
          </p:nvPr>
        </p:nvGraphicFramePr>
        <p:xfrm>
          <a:off x="1206074" y="1675357"/>
          <a:ext cx="9823046" cy="2270664"/>
        </p:xfrm>
        <a:graphic>
          <a:graphicData uri="http://schemas.openxmlformats.org/drawingml/2006/table">
            <a:tbl>
              <a:tblPr firstRow="1" bandRow="1">
                <a:tableStyleId>{B301B821-A1FF-4177-AEE7-76D212191A09}</a:tableStyleId>
              </a:tblPr>
              <a:tblGrid>
                <a:gridCol w="2708628"/>
                <a:gridCol w="2708628"/>
                <a:gridCol w="4405790"/>
              </a:tblGrid>
              <a:tr h="500927">
                <a:tc>
                  <a:txBody>
                    <a:bodyPr/>
                    <a:lstStyle/>
                    <a:p>
                      <a:r>
                        <a:rPr lang="en-US" sz="2500" dirty="0" smtClean="0"/>
                        <a:t>Disk Type</a:t>
                      </a:r>
                      <a:endParaRPr lang="en-US" sz="2500" dirty="0">
                        <a:solidFill>
                          <a:schemeClr val="bg1"/>
                        </a:solidFill>
                      </a:endParaRPr>
                    </a:p>
                  </a:txBody>
                  <a:tcPr marL="121888" marR="121888" marT="60944" marB="60944"/>
                </a:tc>
                <a:tc>
                  <a:txBody>
                    <a:bodyPr/>
                    <a:lstStyle/>
                    <a:p>
                      <a:r>
                        <a:rPr lang="en-US" sz="2500" dirty="0" smtClean="0"/>
                        <a:t>Default</a:t>
                      </a:r>
                      <a:endParaRPr lang="en-US" sz="2500" dirty="0">
                        <a:solidFill>
                          <a:schemeClr val="bg1"/>
                        </a:solidFill>
                      </a:endParaRPr>
                    </a:p>
                  </a:txBody>
                  <a:tcPr marL="121888" marR="121888" marT="60944" marB="60944"/>
                </a:tc>
                <a:tc>
                  <a:txBody>
                    <a:bodyPr/>
                    <a:lstStyle/>
                    <a:p>
                      <a:r>
                        <a:rPr lang="en-US" sz="2500" dirty="0" smtClean="0"/>
                        <a:t>Supported</a:t>
                      </a:r>
                      <a:endParaRPr lang="en-US" sz="2500" dirty="0">
                        <a:solidFill>
                          <a:schemeClr val="bg1"/>
                        </a:solidFill>
                      </a:endParaRPr>
                    </a:p>
                  </a:txBody>
                  <a:tcPr marL="121888" marR="121888" marT="60944" marB="60944"/>
                </a:tc>
              </a:tr>
              <a:tr h="879965">
                <a:tc>
                  <a:txBody>
                    <a:bodyPr/>
                    <a:lstStyle/>
                    <a:p>
                      <a:r>
                        <a:rPr lang="en-US" sz="2500" dirty="0" smtClean="0"/>
                        <a:t>OS Disk</a:t>
                      </a:r>
                      <a:endParaRPr lang="en-US" sz="2500" dirty="0">
                        <a:solidFill>
                          <a:schemeClr val="bg1"/>
                        </a:solidFill>
                      </a:endParaRPr>
                    </a:p>
                  </a:txBody>
                  <a:tcPr marL="121888" marR="121888" marT="60944" marB="60944"/>
                </a:tc>
                <a:tc>
                  <a:txBody>
                    <a:bodyPr/>
                    <a:lstStyle/>
                    <a:p>
                      <a:r>
                        <a:rPr lang="en-US" sz="2500" dirty="0" smtClean="0"/>
                        <a:t>ReadWrite</a:t>
                      </a:r>
                      <a:endParaRPr lang="en-US" sz="2500" dirty="0">
                        <a:solidFill>
                          <a:schemeClr val="bg1"/>
                        </a:solidFill>
                      </a:endParaRPr>
                    </a:p>
                  </a:txBody>
                  <a:tcPr marL="121888" marR="121888" marT="60944" marB="60944"/>
                </a:tc>
                <a:tc>
                  <a:txBody>
                    <a:bodyPr/>
                    <a:lstStyle/>
                    <a:p>
                      <a:pPr marL="0" marR="0" indent="0" algn="l" defTabSz="685835" rtl="0" eaLnBrk="1" fontAlgn="auto" latinLnBrk="0" hangingPunct="1">
                        <a:lnSpc>
                          <a:spcPct val="100000"/>
                        </a:lnSpc>
                        <a:spcBef>
                          <a:spcPts val="0"/>
                        </a:spcBef>
                        <a:spcAft>
                          <a:spcPts val="0"/>
                        </a:spcAft>
                        <a:buClrTx/>
                        <a:buSzTx/>
                        <a:buFontTx/>
                        <a:buNone/>
                        <a:tabLst/>
                        <a:defRPr/>
                      </a:pPr>
                      <a:r>
                        <a:rPr lang="en-US" sz="2500" dirty="0" smtClean="0"/>
                        <a:t>Read-only</a:t>
                      </a:r>
                      <a:r>
                        <a:rPr lang="en-US" sz="2500" baseline="0" dirty="0" smtClean="0"/>
                        <a:t> and ReadWrite</a:t>
                      </a:r>
                      <a:endParaRPr lang="en-US" sz="2500" dirty="0" smtClean="0"/>
                    </a:p>
                    <a:p>
                      <a:endParaRPr lang="en-US" sz="2500" dirty="0">
                        <a:solidFill>
                          <a:schemeClr val="bg1"/>
                        </a:solidFill>
                      </a:endParaRPr>
                    </a:p>
                  </a:txBody>
                  <a:tcPr marL="121888" marR="121888" marT="60944" marB="60944"/>
                </a:tc>
              </a:tr>
              <a:tr h="879965">
                <a:tc>
                  <a:txBody>
                    <a:bodyPr/>
                    <a:lstStyle/>
                    <a:p>
                      <a:r>
                        <a:rPr lang="en-US" sz="2500" dirty="0" smtClean="0"/>
                        <a:t>Data Disk</a:t>
                      </a:r>
                      <a:endParaRPr lang="en-US" sz="2500" dirty="0">
                        <a:solidFill>
                          <a:schemeClr val="bg1"/>
                        </a:solidFill>
                      </a:endParaRPr>
                    </a:p>
                  </a:txBody>
                  <a:tcPr marL="121888" marR="121888" marT="60944" marB="60944"/>
                </a:tc>
                <a:tc>
                  <a:txBody>
                    <a:bodyPr/>
                    <a:lstStyle/>
                    <a:p>
                      <a:r>
                        <a:rPr lang="en-US" sz="2500" dirty="0" smtClean="0"/>
                        <a:t>None</a:t>
                      </a:r>
                      <a:endParaRPr lang="en-US" sz="2500" dirty="0">
                        <a:solidFill>
                          <a:schemeClr val="bg1"/>
                        </a:solidFill>
                      </a:endParaRPr>
                    </a:p>
                  </a:txBody>
                  <a:tcPr marL="121888" marR="121888" marT="60944" marB="60944"/>
                </a:tc>
                <a:tc>
                  <a:txBody>
                    <a:bodyPr/>
                    <a:lstStyle/>
                    <a:p>
                      <a:r>
                        <a:rPr lang="en-US" sz="2500" dirty="0" smtClean="0"/>
                        <a:t>None, Read-only</a:t>
                      </a:r>
                      <a:r>
                        <a:rPr lang="en-US" sz="2500" baseline="0" dirty="0" smtClean="0"/>
                        <a:t> and ReadWrite</a:t>
                      </a:r>
                      <a:endParaRPr lang="en-US" sz="2500" dirty="0">
                        <a:solidFill>
                          <a:schemeClr val="bg1"/>
                        </a:solidFill>
                      </a:endParaRPr>
                    </a:p>
                  </a:txBody>
                  <a:tcPr marL="121888" marR="121888" marT="60944" marB="60944"/>
                </a:tc>
              </a:tr>
            </a:tbl>
          </a:graphicData>
        </a:graphic>
      </p:graphicFrame>
      <p:sp>
        <p:nvSpPr>
          <p:cNvPr id="5" name="TextBox 4"/>
          <p:cNvSpPr txBox="1"/>
          <p:nvPr/>
        </p:nvSpPr>
        <p:spPr>
          <a:xfrm>
            <a:off x="1176486" y="3955300"/>
            <a:ext cx="9852634" cy="615360"/>
          </a:xfrm>
          <a:prstGeom prst="rect">
            <a:avLst/>
          </a:prstGeom>
          <a:solidFill>
            <a:schemeClr val="tx2"/>
          </a:solidFill>
          <a:ln w="38100">
            <a:solidFill>
              <a:schemeClr val="bg1"/>
            </a:solidFill>
          </a:ln>
        </p:spPr>
        <p:txBody>
          <a:bodyPr wrap="square" lIns="121888" tIns="121888" rIns="121888" bIns="121888" rtlCol="0">
            <a:spAutoFit/>
          </a:bodyPr>
          <a:lstStyle/>
          <a:p>
            <a:pPr algn="ctr">
              <a:lnSpc>
                <a:spcPct val="90000"/>
              </a:lnSpc>
              <a:spcBef>
                <a:spcPct val="20000"/>
              </a:spcBef>
              <a:buSzPct val="80000"/>
            </a:pPr>
            <a:r>
              <a:rPr lang="en-US" sz="2666" dirty="0">
                <a:solidFill>
                  <a:schemeClr val="bg1"/>
                </a:solidFill>
              </a:rPr>
              <a:t>Modify using Set-AzureOSDisk or Set-AzureDataDisk</a:t>
            </a:r>
          </a:p>
        </p:txBody>
      </p:sp>
    </p:spTree>
    <p:extLst>
      <p:ext uri="{BB962C8B-B14F-4D97-AF65-F5344CB8AC3E}">
        <p14:creationId xmlns:p14="http://schemas.microsoft.com/office/powerpoint/2010/main" val="375401850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t>Windows Azure </a:t>
            </a:r>
            <a:r>
              <a:rPr lang="en-US" sz="8800" dirty="0" smtClean="0"/>
              <a:t>VMs</a:t>
            </a:r>
            <a:endParaRPr lang="en-US" dirty="0"/>
          </a:p>
        </p:txBody>
      </p:sp>
    </p:spTree>
    <p:extLst>
      <p:ext uri="{BB962C8B-B14F-4D97-AF65-F5344CB8AC3E}">
        <p14:creationId xmlns:p14="http://schemas.microsoft.com/office/powerpoint/2010/main" val="328536161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Persistent Disks and Highly Durable</a:t>
            </a:r>
            <a:endParaRPr lang="en-US" sz="5400" dirty="0"/>
          </a:p>
        </p:txBody>
      </p:sp>
      <p:sp>
        <p:nvSpPr>
          <p:cNvPr id="5" name="Rectangle 4"/>
          <p:cNvSpPr/>
          <p:nvPr/>
        </p:nvSpPr>
        <p:spPr bwMode="auto">
          <a:xfrm>
            <a:off x="7027125" y="3217739"/>
            <a:ext cx="4653834" cy="3240858"/>
          </a:xfrm>
          <a:prstGeom prst="rect">
            <a:avLst/>
          </a:prstGeom>
          <a:solidFill>
            <a:schemeClr val="accent3"/>
          </a:solidFill>
          <a:ln w="9525" cap="flat" cmpd="sng" algn="ctr">
            <a:noFill/>
            <a:prstDash val="solid"/>
            <a:headEnd type="none" w="med" len="med"/>
            <a:tailEnd type="none" w="med" len="med"/>
          </a:ln>
          <a:effectLst/>
        </p:spPr>
        <p:txBody>
          <a:bodyPr vert="horz" wrap="square" lIns="121851" tIns="121851" rIns="121851" bIns="121851" numCol="1" rtlCol="0" anchor="b" anchorCtr="0" compatLnSpc="1">
            <a:prstTxWarp prst="textNoShape">
              <a:avLst/>
            </a:prstTxWarp>
          </a:bodyPr>
          <a:lstStyle/>
          <a:p>
            <a:pPr>
              <a:lnSpc>
                <a:spcPct val="90000"/>
              </a:lnSpc>
              <a:buSzPct val="90000"/>
              <a:defRPr/>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a:t>
            </a:r>
          </a:p>
        </p:txBody>
      </p:sp>
      <p:sp>
        <p:nvSpPr>
          <p:cNvPr id="6" name="Rectangle 5"/>
          <p:cNvSpPr/>
          <p:nvPr/>
        </p:nvSpPr>
        <p:spPr bwMode="auto">
          <a:xfrm>
            <a:off x="507869" y="1278340"/>
            <a:ext cx="3752921" cy="2442016"/>
          </a:xfrm>
          <a:prstGeom prst="rect">
            <a:avLst/>
          </a:prstGeom>
          <a:solidFill>
            <a:schemeClr val="accent2"/>
          </a:solidFill>
          <a:ln w="9525" cap="flat" cmpd="sng" algn="ctr">
            <a:noFill/>
            <a:prstDash val="solid"/>
            <a:headEnd type="none" w="med" len="med"/>
            <a:tailEnd type="none" w="med" len="med"/>
          </a:ln>
          <a:effectLst/>
        </p:spPr>
        <p:txBody>
          <a:bodyPr vert="horz" wrap="square" lIns="121851" tIns="121851" rIns="121851" bIns="121851" numCol="1" rtlCol="0" anchor="b" anchorCtr="0" compatLnSpc="1">
            <a:prstTxWarp prst="textNoShape">
              <a:avLst/>
            </a:prstTxWarp>
          </a:bodyPr>
          <a:lstStyle/>
          <a:p>
            <a:pPr>
              <a:lnSpc>
                <a:spcPct val="90000"/>
              </a:lnSpc>
              <a:buSzPct val="90000"/>
              <a:defRPr/>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 </a:t>
            </a:r>
            <a:r>
              <a:rPr lang="en-US" sz="3199"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(Disaster Recovery)</a:t>
            </a:r>
          </a:p>
        </p:txBody>
      </p:sp>
      <p:sp>
        <p:nvSpPr>
          <p:cNvPr id="10" name="Freeform 79"/>
          <p:cNvSpPr>
            <a:spLocks noEditPoints="1"/>
          </p:cNvSpPr>
          <p:nvPr/>
        </p:nvSpPr>
        <p:spPr bwMode="black">
          <a:xfrm>
            <a:off x="9013955"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2" name="Freeform 79"/>
          <p:cNvSpPr>
            <a:spLocks noEditPoints="1"/>
          </p:cNvSpPr>
          <p:nvPr/>
        </p:nvSpPr>
        <p:spPr bwMode="black">
          <a:xfrm>
            <a:off x="10059722"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3" name="Freeform 79"/>
          <p:cNvSpPr>
            <a:spLocks noEditPoints="1"/>
          </p:cNvSpPr>
          <p:nvPr/>
        </p:nvSpPr>
        <p:spPr bwMode="black">
          <a:xfrm>
            <a:off x="10059722"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6" name="Freeform 79"/>
          <p:cNvSpPr>
            <a:spLocks noEditPoints="1"/>
          </p:cNvSpPr>
          <p:nvPr/>
        </p:nvSpPr>
        <p:spPr bwMode="black">
          <a:xfrm>
            <a:off x="1620964"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7" name="Freeform 79"/>
          <p:cNvSpPr>
            <a:spLocks noEditPoints="1"/>
          </p:cNvSpPr>
          <p:nvPr/>
        </p:nvSpPr>
        <p:spPr bwMode="black">
          <a:xfrm>
            <a:off x="1620964"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9" name="Freeform 79"/>
          <p:cNvSpPr>
            <a:spLocks noEditPoints="1"/>
          </p:cNvSpPr>
          <p:nvPr/>
        </p:nvSpPr>
        <p:spPr bwMode="black">
          <a:xfrm>
            <a:off x="2197001"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cxnSp>
        <p:nvCxnSpPr>
          <p:cNvPr id="26" name="Straight Connector 25"/>
          <p:cNvCxnSpPr/>
          <p:nvPr/>
        </p:nvCxnSpPr>
        <p:spPr>
          <a:xfrm>
            <a:off x="8308275" y="4565997"/>
            <a:ext cx="1045766" cy="322347"/>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08273" y="4565989"/>
            <a:ext cx="0" cy="314633"/>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143792" y="2467474"/>
            <a:ext cx="4824397" cy="1995721"/>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2571657" y="1747751"/>
            <a:ext cx="201384" cy="1"/>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960366" y="2000987"/>
            <a:ext cx="0" cy="177556"/>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507867" y="3835050"/>
            <a:ext cx="3750624" cy="2610411"/>
            <a:chOff x="380999" y="2873361"/>
            <a:chExt cx="2632192" cy="1831989"/>
          </a:xfrm>
        </p:grpSpPr>
        <p:sp>
          <p:nvSpPr>
            <p:cNvPr id="46" name="Rectangle 45"/>
            <p:cNvSpPr/>
            <p:nvPr/>
          </p:nvSpPr>
          <p:spPr bwMode="auto">
            <a:xfrm>
              <a:off x="380999" y="2873361"/>
              <a:ext cx="2632192" cy="1831989"/>
            </a:xfrm>
            <a:prstGeom prst="rect">
              <a:avLst/>
            </a:prstGeom>
            <a:solidFill>
              <a:schemeClr val="accent2"/>
            </a:solidFill>
            <a:ln w="9525" cap="flat" cmpd="sng" algn="ctr">
              <a:noFill/>
              <a:prstDash val="solid"/>
              <a:headEnd type="none" w="med" len="med"/>
              <a:tailEnd type="none" w="med" len="med"/>
            </a:ln>
            <a:effectLst/>
          </p:spPr>
          <p:txBody>
            <a:bodyPr vert="horz" wrap="square" lIns="121888" tIns="121888" rIns="121888" bIns="121888" numCol="1" rtlCol="0" anchor="b" anchorCtr="0" compatLnSpc="1">
              <a:prstTxWarp prst="textNoShape">
                <a:avLst/>
              </a:prstTxWarp>
            </a:bodyPr>
            <a:lstStyle/>
            <a:p>
              <a:pPr>
                <a:lnSpc>
                  <a:spcPct val="90000"/>
                </a:lnSpc>
                <a:buSzPct val="90000"/>
                <a:defRPr/>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Virtual Machine</a:t>
              </a:r>
            </a:p>
          </p:txBody>
        </p:sp>
        <p:sp>
          <p:nvSpPr>
            <p:cNvPr id="47" name="Freeform 128"/>
            <p:cNvSpPr>
              <a:spLocks noChangeAspect="1"/>
            </p:cNvSpPr>
            <p:nvPr/>
          </p:nvSpPr>
          <p:spPr bwMode="black">
            <a:xfrm>
              <a:off x="957648" y="3237645"/>
              <a:ext cx="1383150" cy="76407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solidFill>
                  <a:srgbClr val="292929"/>
                </a:solidFill>
              </a:endParaRPr>
            </a:p>
          </p:txBody>
        </p:sp>
        <p:pic>
          <p:nvPicPr>
            <p:cNvPr id="4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515" r="73175"/>
            <a:stretch/>
          </p:blipFill>
          <p:spPr bwMode="auto">
            <a:xfrm>
              <a:off x="1525134" y="3450274"/>
              <a:ext cx="248183" cy="410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49" name="Straight Connector 48"/>
          <p:cNvCxnSpPr>
            <a:stCxn id="46" idx="3"/>
          </p:cNvCxnSpPr>
          <p:nvPr/>
        </p:nvCxnSpPr>
        <p:spPr>
          <a:xfrm flipV="1">
            <a:off x="4258491" y="4450070"/>
            <a:ext cx="3709702" cy="690187"/>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21" name="Freeform 79"/>
          <p:cNvSpPr>
            <a:spLocks noEditPoints="1"/>
          </p:cNvSpPr>
          <p:nvPr/>
        </p:nvSpPr>
        <p:spPr bwMode="black">
          <a:xfrm>
            <a:off x="2773039"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8" name="Freeform 79"/>
          <p:cNvSpPr>
            <a:spLocks noEditPoints="1"/>
          </p:cNvSpPr>
          <p:nvPr/>
        </p:nvSpPr>
        <p:spPr bwMode="black">
          <a:xfrm>
            <a:off x="2197001"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20" name="Freeform 79"/>
          <p:cNvSpPr>
            <a:spLocks noEditPoints="1"/>
          </p:cNvSpPr>
          <p:nvPr/>
        </p:nvSpPr>
        <p:spPr bwMode="black">
          <a:xfrm>
            <a:off x="2773039"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8" name="Freeform 79"/>
          <p:cNvSpPr>
            <a:spLocks noEditPoints="1"/>
          </p:cNvSpPr>
          <p:nvPr/>
        </p:nvSpPr>
        <p:spPr bwMode="black">
          <a:xfrm>
            <a:off x="7968190"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9" name="Freeform 79"/>
          <p:cNvSpPr>
            <a:spLocks noEditPoints="1"/>
          </p:cNvSpPr>
          <p:nvPr/>
        </p:nvSpPr>
        <p:spPr bwMode="black">
          <a:xfrm>
            <a:off x="7968190"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11" name="Freeform 79"/>
          <p:cNvSpPr>
            <a:spLocks noEditPoints="1"/>
          </p:cNvSpPr>
          <p:nvPr/>
        </p:nvSpPr>
        <p:spPr bwMode="black">
          <a:xfrm>
            <a:off x="9013955"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Tree>
    <p:extLst>
      <p:ext uri="{BB962C8B-B14F-4D97-AF65-F5344CB8AC3E}">
        <p14:creationId xmlns:p14="http://schemas.microsoft.com/office/powerpoint/2010/main" val="22140682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000"/>
                            </p:stCondLst>
                            <p:childTnLst>
                              <p:par>
                                <p:cTn id="25" presetID="19" presetClass="emph" presetSubtype="0" fill="remove" grpId="1" nodeType="afterEffect">
                                  <p:stCondLst>
                                    <p:cond delay="0"/>
                                  </p:stCondLst>
                                  <p:childTnLst>
                                    <p:animClr clrSpc="rgb" dir="cw">
                                      <p:cBhvr override="childStyle">
                                        <p:cTn id="26" dur="2000" fill="hold"/>
                                        <p:tgtEl>
                                          <p:spTgt spid="8"/>
                                        </p:tgtEl>
                                        <p:attrNameLst>
                                          <p:attrName>style.color</p:attrName>
                                        </p:attrNameLst>
                                      </p:cBhvr>
                                      <p:to>
                                        <a:schemeClr val="accent1"/>
                                      </p:to>
                                    </p:animClr>
                                    <p:animClr clrSpc="rgb" dir="cw">
                                      <p:cBhvr>
                                        <p:cTn id="27" dur="2000" fill="hold"/>
                                        <p:tgtEl>
                                          <p:spTgt spid="8"/>
                                        </p:tgtEl>
                                        <p:attrNameLst>
                                          <p:attrName>fillcolor</p:attrName>
                                        </p:attrNameLst>
                                      </p:cBhvr>
                                      <p:to>
                                        <a:schemeClr val="accent1"/>
                                      </p:to>
                                    </p:animClr>
                                    <p:set>
                                      <p:cBhvr>
                                        <p:cTn id="28" dur="2000" fill="hold"/>
                                        <p:tgtEl>
                                          <p:spTgt spid="8"/>
                                        </p:tgtEl>
                                        <p:attrNameLst>
                                          <p:attrName>fill.type</p:attrName>
                                        </p:attrNameLst>
                                      </p:cBhvr>
                                      <p:to>
                                        <p:strVal val="solid"/>
                                      </p:to>
                                    </p:set>
                                    <p:set>
                                      <p:cBhvr>
                                        <p:cTn id="29" dur="2000" fill="hold"/>
                                        <p:tgtEl>
                                          <p:spTgt spid="8"/>
                                        </p:tgtEl>
                                        <p:attrNameLst>
                                          <p:attrName>fill.on</p:attrName>
                                        </p:attrNameLst>
                                      </p:cBhvr>
                                      <p:to>
                                        <p:strVal val="true"/>
                                      </p:to>
                                    </p:se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par>
                                <p:cTn id="34" presetID="22" presetClass="entr" presetSubtype="1"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up)">
                                      <p:cBhvr>
                                        <p:cTn id="36" dur="500"/>
                                        <p:tgtEl>
                                          <p:spTgt spid="26"/>
                                        </p:tgtEl>
                                      </p:cBhvr>
                                    </p:animEffect>
                                  </p:childTnLst>
                                </p:cTn>
                              </p:par>
                            </p:childTnLst>
                          </p:cTn>
                        </p:par>
                        <p:par>
                          <p:cTn id="37" fill="hold">
                            <p:stCondLst>
                              <p:cond delay="3500"/>
                            </p:stCondLst>
                            <p:childTnLst>
                              <p:par>
                                <p:cTn id="38" presetID="19" presetClass="emph" presetSubtype="0" fill="remove" grpId="0" nodeType="afterEffect">
                                  <p:stCondLst>
                                    <p:cond delay="0"/>
                                  </p:stCondLst>
                                  <p:childTnLst>
                                    <p:animClr clrSpc="rgb" dir="cw">
                                      <p:cBhvr override="childStyle">
                                        <p:cTn id="39" dur="2000" fill="hold"/>
                                        <p:tgtEl>
                                          <p:spTgt spid="9"/>
                                        </p:tgtEl>
                                        <p:attrNameLst>
                                          <p:attrName>style.color</p:attrName>
                                        </p:attrNameLst>
                                      </p:cBhvr>
                                      <p:to>
                                        <a:schemeClr val="accent1"/>
                                      </p:to>
                                    </p:animClr>
                                    <p:animClr clrSpc="rgb" dir="cw">
                                      <p:cBhvr>
                                        <p:cTn id="40" dur="2000" fill="hold"/>
                                        <p:tgtEl>
                                          <p:spTgt spid="9"/>
                                        </p:tgtEl>
                                        <p:attrNameLst>
                                          <p:attrName>fillcolor</p:attrName>
                                        </p:attrNameLst>
                                      </p:cBhvr>
                                      <p:to>
                                        <a:schemeClr val="accent1"/>
                                      </p:to>
                                    </p:animClr>
                                    <p:set>
                                      <p:cBhvr>
                                        <p:cTn id="41" dur="2000" fill="hold"/>
                                        <p:tgtEl>
                                          <p:spTgt spid="9"/>
                                        </p:tgtEl>
                                        <p:attrNameLst>
                                          <p:attrName>fill.type</p:attrName>
                                        </p:attrNameLst>
                                      </p:cBhvr>
                                      <p:to>
                                        <p:strVal val="solid"/>
                                      </p:to>
                                    </p:set>
                                    <p:set>
                                      <p:cBhvr>
                                        <p:cTn id="42" dur="2000" fill="hold"/>
                                        <p:tgtEl>
                                          <p:spTgt spid="9"/>
                                        </p:tgtEl>
                                        <p:attrNameLst>
                                          <p:attrName>fill.on</p:attrName>
                                        </p:attrNameLst>
                                      </p:cBhvr>
                                      <p:to>
                                        <p:strVal val="true"/>
                                      </p:to>
                                    </p:set>
                                  </p:childTnLst>
                                </p:cTn>
                              </p:par>
                              <p:par>
                                <p:cTn id="43" presetID="19" presetClass="emph" presetSubtype="0" fill="remove" grpId="0" nodeType="withEffect">
                                  <p:stCondLst>
                                    <p:cond delay="0"/>
                                  </p:stCondLst>
                                  <p:childTnLst>
                                    <p:animClr clrSpc="rgb" dir="cw">
                                      <p:cBhvr override="childStyle">
                                        <p:cTn id="44" dur="2000" fill="hold"/>
                                        <p:tgtEl>
                                          <p:spTgt spid="11"/>
                                        </p:tgtEl>
                                        <p:attrNameLst>
                                          <p:attrName>style.color</p:attrName>
                                        </p:attrNameLst>
                                      </p:cBhvr>
                                      <p:to>
                                        <a:schemeClr val="accent1"/>
                                      </p:to>
                                    </p:animClr>
                                    <p:animClr clrSpc="rgb" dir="cw">
                                      <p:cBhvr>
                                        <p:cTn id="45" dur="2000" fill="hold"/>
                                        <p:tgtEl>
                                          <p:spTgt spid="11"/>
                                        </p:tgtEl>
                                        <p:attrNameLst>
                                          <p:attrName>fillcolor</p:attrName>
                                        </p:attrNameLst>
                                      </p:cBhvr>
                                      <p:to>
                                        <a:schemeClr val="accent1"/>
                                      </p:to>
                                    </p:animClr>
                                    <p:set>
                                      <p:cBhvr>
                                        <p:cTn id="46" dur="2000" fill="hold"/>
                                        <p:tgtEl>
                                          <p:spTgt spid="11"/>
                                        </p:tgtEl>
                                        <p:attrNameLst>
                                          <p:attrName>fill.type</p:attrName>
                                        </p:attrNameLst>
                                      </p:cBhvr>
                                      <p:to>
                                        <p:strVal val="solid"/>
                                      </p:to>
                                    </p:set>
                                    <p:set>
                                      <p:cBhvr>
                                        <p:cTn id="47" dur="2000" fill="hold"/>
                                        <p:tgtEl>
                                          <p:spTgt spid="11"/>
                                        </p:tgtEl>
                                        <p:attrNameLst>
                                          <p:attrName>fill.on</p:attrName>
                                        </p:attrNameLst>
                                      </p:cBhvr>
                                      <p:to>
                                        <p:strVal val="tru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right)">
                                      <p:cBhvr>
                                        <p:cTn id="52" dur="10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par>
                          <p:cTn id="65" fill="hold">
                            <p:stCondLst>
                              <p:cond delay="1000"/>
                            </p:stCondLst>
                            <p:childTnLst>
                              <p:par>
                                <p:cTn id="66" presetID="22" presetClass="entr" presetSubtype="1" fill="hold"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up)">
                                      <p:cBhvr>
                                        <p:cTn id="68" dur="500"/>
                                        <p:tgtEl>
                                          <p:spTgt spid="39"/>
                                        </p:tgtEl>
                                      </p:cBhvr>
                                    </p:animEffect>
                                  </p:childTnLst>
                                </p:cTn>
                              </p:par>
                              <p:par>
                                <p:cTn id="69" presetID="22" presetClass="entr" presetSubtype="1"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up)">
                                      <p:cBhvr>
                                        <p:cTn id="71" dur="500"/>
                                        <p:tgtEl>
                                          <p:spTgt spid="36"/>
                                        </p:tgtEl>
                                      </p:cBhvr>
                                    </p:animEffect>
                                  </p:childTnLst>
                                </p:cTn>
                              </p:par>
                            </p:childTnLst>
                          </p:cTn>
                        </p:par>
                        <p:par>
                          <p:cTn id="72" fill="hold">
                            <p:stCondLst>
                              <p:cond delay="1500"/>
                            </p:stCondLst>
                            <p:childTnLst>
                              <p:par>
                                <p:cTn id="73" presetID="19" presetClass="emph" presetSubtype="0" fill="remove" grpId="0" nodeType="afterEffect">
                                  <p:stCondLst>
                                    <p:cond delay="0"/>
                                  </p:stCondLst>
                                  <p:childTnLst>
                                    <p:animClr clrSpc="rgb" dir="cw">
                                      <p:cBhvr override="childStyle">
                                        <p:cTn id="74" dur="2000" fill="hold"/>
                                        <p:tgtEl>
                                          <p:spTgt spid="20"/>
                                        </p:tgtEl>
                                        <p:attrNameLst>
                                          <p:attrName>style.color</p:attrName>
                                        </p:attrNameLst>
                                      </p:cBhvr>
                                      <p:to>
                                        <a:schemeClr val="accent1"/>
                                      </p:to>
                                    </p:animClr>
                                    <p:animClr clrSpc="rgb" dir="cw">
                                      <p:cBhvr>
                                        <p:cTn id="75" dur="2000" fill="hold"/>
                                        <p:tgtEl>
                                          <p:spTgt spid="20"/>
                                        </p:tgtEl>
                                        <p:attrNameLst>
                                          <p:attrName>fillcolor</p:attrName>
                                        </p:attrNameLst>
                                      </p:cBhvr>
                                      <p:to>
                                        <a:schemeClr val="accent1"/>
                                      </p:to>
                                    </p:animClr>
                                    <p:set>
                                      <p:cBhvr>
                                        <p:cTn id="76" dur="2000" fill="hold"/>
                                        <p:tgtEl>
                                          <p:spTgt spid="20"/>
                                        </p:tgtEl>
                                        <p:attrNameLst>
                                          <p:attrName>fill.type</p:attrName>
                                        </p:attrNameLst>
                                      </p:cBhvr>
                                      <p:to>
                                        <p:strVal val="solid"/>
                                      </p:to>
                                    </p:set>
                                    <p:set>
                                      <p:cBhvr>
                                        <p:cTn id="77" dur="2000" fill="hold"/>
                                        <p:tgtEl>
                                          <p:spTgt spid="20"/>
                                        </p:tgtEl>
                                        <p:attrNameLst>
                                          <p:attrName>fill.on</p:attrName>
                                        </p:attrNameLst>
                                      </p:cBhvr>
                                      <p:to>
                                        <p:strVal val="true"/>
                                      </p:to>
                                    </p:set>
                                  </p:childTnLst>
                                </p:cTn>
                              </p:par>
                              <p:par>
                                <p:cTn id="78" presetID="19" presetClass="emph" presetSubtype="0" fill="remove" grpId="0" nodeType="withEffect">
                                  <p:stCondLst>
                                    <p:cond delay="0"/>
                                  </p:stCondLst>
                                  <p:childTnLst>
                                    <p:animClr clrSpc="rgb" dir="cw">
                                      <p:cBhvr override="childStyle">
                                        <p:cTn id="79" dur="2000" fill="hold"/>
                                        <p:tgtEl>
                                          <p:spTgt spid="18"/>
                                        </p:tgtEl>
                                        <p:attrNameLst>
                                          <p:attrName>style.color</p:attrName>
                                        </p:attrNameLst>
                                      </p:cBhvr>
                                      <p:to>
                                        <a:schemeClr val="accent1"/>
                                      </p:to>
                                    </p:animClr>
                                    <p:animClr clrSpc="rgb" dir="cw">
                                      <p:cBhvr>
                                        <p:cTn id="80" dur="2000" fill="hold"/>
                                        <p:tgtEl>
                                          <p:spTgt spid="18"/>
                                        </p:tgtEl>
                                        <p:attrNameLst>
                                          <p:attrName>fillcolor</p:attrName>
                                        </p:attrNameLst>
                                      </p:cBhvr>
                                      <p:to>
                                        <a:schemeClr val="accent1"/>
                                      </p:to>
                                    </p:animClr>
                                    <p:set>
                                      <p:cBhvr>
                                        <p:cTn id="81" dur="2000" fill="hold"/>
                                        <p:tgtEl>
                                          <p:spTgt spid="18"/>
                                        </p:tgtEl>
                                        <p:attrNameLst>
                                          <p:attrName>fill.type</p:attrName>
                                        </p:attrNameLst>
                                      </p:cBhvr>
                                      <p:to>
                                        <p:strVal val="solid"/>
                                      </p:to>
                                    </p:set>
                                    <p:set>
                                      <p:cBhvr>
                                        <p:cTn id="82" dur="2000" fill="hold"/>
                                        <p:tgtEl>
                                          <p:spTgt spid="18"/>
                                        </p:tgtEl>
                                        <p:attrNameLst>
                                          <p:attrName>fill.on</p:attrName>
                                        </p:attrNameLst>
                                      </p:cBhvr>
                                      <p:to>
                                        <p:strVal val="true"/>
                                      </p:to>
                                    </p:set>
                                  </p:childTnLst>
                                </p:cTn>
                              </p:par>
                              <p:par>
                                <p:cTn id="83" presetID="19" presetClass="emph" presetSubtype="0" fill="remove" grpId="0" nodeType="withEffect">
                                  <p:stCondLst>
                                    <p:cond delay="0"/>
                                  </p:stCondLst>
                                  <p:childTnLst>
                                    <p:animClr clrSpc="rgb" dir="cw">
                                      <p:cBhvr override="childStyle">
                                        <p:cTn id="84" dur="2000" fill="hold"/>
                                        <p:tgtEl>
                                          <p:spTgt spid="21"/>
                                        </p:tgtEl>
                                        <p:attrNameLst>
                                          <p:attrName>style.color</p:attrName>
                                        </p:attrNameLst>
                                      </p:cBhvr>
                                      <p:to>
                                        <a:schemeClr val="accent1"/>
                                      </p:to>
                                    </p:animClr>
                                    <p:animClr clrSpc="rgb" dir="cw">
                                      <p:cBhvr>
                                        <p:cTn id="85" dur="2000" fill="hold"/>
                                        <p:tgtEl>
                                          <p:spTgt spid="21"/>
                                        </p:tgtEl>
                                        <p:attrNameLst>
                                          <p:attrName>fillcolor</p:attrName>
                                        </p:attrNameLst>
                                      </p:cBhvr>
                                      <p:to>
                                        <a:schemeClr val="accent1"/>
                                      </p:to>
                                    </p:animClr>
                                    <p:set>
                                      <p:cBhvr>
                                        <p:cTn id="86" dur="2000" fill="hold"/>
                                        <p:tgtEl>
                                          <p:spTgt spid="21"/>
                                        </p:tgtEl>
                                        <p:attrNameLst>
                                          <p:attrName>fill.type</p:attrName>
                                        </p:attrNameLst>
                                      </p:cBhvr>
                                      <p:to>
                                        <p:strVal val="solid"/>
                                      </p:to>
                                    </p:set>
                                    <p:set>
                                      <p:cBhvr>
                                        <p:cTn id="87" dur="2000" fill="hold"/>
                                        <p:tgtEl>
                                          <p:spTgt spid="2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2" grpId="0" animBg="1"/>
      <p:bldP spid="13" grpId="0" animBg="1"/>
      <p:bldP spid="16" grpId="0" animBg="1"/>
      <p:bldP spid="17" grpId="0" animBg="1"/>
      <p:bldP spid="19" grpId="0" animBg="1"/>
      <p:bldP spid="21" grpId="0" animBg="1"/>
      <p:bldP spid="18" grpId="0" animBg="1"/>
      <p:bldP spid="20" grpId="0" animBg="1"/>
      <p:bldP spid="8" grpId="0" animBg="1"/>
      <p:bldP spid="8" grpId="1" animBg="1"/>
      <p:bldP spid="9"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Persistent Disks and Highly Durable</a:t>
            </a:r>
          </a:p>
        </p:txBody>
      </p:sp>
      <p:sp>
        <p:nvSpPr>
          <p:cNvPr id="5" name="Rectangle 4"/>
          <p:cNvSpPr/>
          <p:nvPr/>
        </p:nvSpPr>
        <p:spPr bwMode="auto">
          <a:xfrm>
            <a:off x="7027125" y="3217739"/>
            <a:ext cx="4653834" cy="3240858"/>
          </a:xfrm>
          <a:prstGeom prst="rect">
            <a:avLst/>
          </a:prstGeom>
          <a:solidFill>
            <a:schemeClr val="accent3"/>
          </a:solidFill>
          <a:ln w="9525" cap="flat" cmpd="sng" algn="ctr">
            <a:noFill/>
            <a:prstDash val="solid"/>
            <a:headEnd type="none" w="med" len="med"/>
            <a:tailEnd type="none" w="med" len="med"/>
          </a:ln>
          <a:effectLst/>
        </p:spPr>
        <p:txBody>
          <a:bodyPr vert="horz" wrap="square" lIns="121851" tIns="121851" rIns="121851" bIns="121851" numCol="1" rtlCol="0" anchor="b" anchorCtr="0" compatLnSpc="1">
            <a:prstTxWarp prst="textNoShape">
              <a:avLst/>
            </a:prstTxWarp>
          </a:bodyPr>
          <a:lstStyle/>
          <a:p>
            <a:pPr>
              <a:lnSpc>
                <a:spcPct val="90000"/>
              </a:lnSpc>
              <a:buSzPct val="90000"/>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a:t>
            </a:r>
          </a:p>
        </p:txBody>
      </p:sp>
      <p:sp>
        <p:nvSpPr>
          <p:cNvPr id="6" name="Rectangle 5"/>
          <p:cNvSpPr/>
          <p:nvPr/>
        </p:nvSpPr>
        <p:spPr bwMode="auto">
          <a:xfrm>
            <a:off x="507869" y="1278340"/>
            <a:ext cx="3752921" cy="2442016"/>
          </a:xfrm>
          <a:prstGeom prst="rect">
            <a:avLst/>
          </a:prstGeom>
          <a:solidFill>
            <a:schemeClr val="accent2"/>
          </a:solidFill>
          <a:ln w="9525" cap="flat" cmpd="sng" algn="ctr">
            <a:noFill/>
            <a:prstDash val="solid"/>
            <a:headEnd type="none" w="med" len="med"/>
            <a:tailEnd type="none" w="med" len="med"/>
          </a:ln>
          <a:effectLst/>
        </p:spPr>
        <p:txBody>
          <a:bodyPr vert="horz" wrap="square" lIns="121851" tIns="121851" rIns="121851" bIns="121851" numCol="1" rtlCol="0" anchor="b" anchorCtr="0" compatLnSpc="1">
            <a:prstTxWarp prst="textNoShape">
              <a:avLst/>
            </a:prstTxWarp>
          </a:bodyPr>
          <a:lstStyle/>
          <a:p>
            <a:pPr>
              <a:lnSpc>
                <a:spcPct val="90000"/>
              </a:lnSpc>
              <a:buSzPct val="90000"/>
              <a:defRPr/>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 </a:t>
            </a:r>
            <a:r>
              <a:rPr lang="en-US" sz="3199"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(Disaster Recovery)</a:t>
            </a:r>
          </a:p>
        </p:txBody>
      </p:sp>
      <p:sp>
        <p:nvSpPr>
          <p:cNvPr id="7" name="Rectangle 6"/>
          <p:cNvSpPr/>
          <p:nvPr/>
        </p:nvSpPr>
        <p:spPr bwMode="auto">
          <a:xfrm>
            <a:off x="507868" y="3833927"/>
            <a:ext cx="1817323" cy="2614503"/>
          </a:xfrm>
          <a:prstGeom prst="rect">
            <a:avLst/>
          </a:prstGeom>
          <a:solidFill>
            <a:schemeClr val="accent2"/>
          </a:solidFill>
          <a:ln w="9525" cap="flat" cmpd="sng" algn="ctr">
            <a:noFill/>
            <a:prstDash val="solid"/>
            <a:headEnd type="none" w="med" len="med"/>
            <a:tailEnd type="none" w="med" len="med"/>
          </a:ln>
          <a:effectLst/>
        </p:spPr>
        <p:txBody>
          <a:bodyPr vert="horz" wrap="square" lIns="91428" tIns="91428" rIns="91428" bIns="91428" numCol="1" rtlCol="0" anchor="t" anchorCtr="0" compatLnSpc="1">
            <a:prstTxWarp prst="textNoShape">
              <a:avLst/>
            </a:prstTxWarp>
          </a:bodyPr>
          <a:lstStyle/>
          <a:p>
            <a:pPr>
              <a:lnSpc>
                <a:spcPct val="90000"/>
              </a:lnSpc>
              <a:buSzPct val="90000"/>
            </a:pPr>
            <a:endPar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endParaRPr>
          </a:p>
        </p:txBody>
      </p:sp>
      <p:sp>
        <p:nvSpPr>
          <p:cNvPr id="22" name="Freeform 128"/>
          <p:cNvSpPr>
            <a:spLocks noChangeAspect="1"/>
          </p:cNvSpPr>
          <p:nvPr/>
        </p:nvSpPr>
        <p:spPr bwMode="black">
          <a:xfrm>
            <a:off x="626324" y="4352830"/>
            <a:ext cx="1509164" cy="83368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51" tIns="60925" rIns="121851" bIns="60925" numCol="1" anchor="t" anchorCtr="0" compatLnSpc="1">
            <a:prstTxWarp prst="textNoShape">
              <a:avLst/>
            </a:prstTxWarp>
          </a:bodyPr>
          <a:lstStyle/>
          <a:p>
            <a:endParaRPr lang="en-US" sz="3199" dirty="0">
              <a:solidFill>
                <a:srgbClr val="292929"/>
              </a:solidFill>
            </a:endParaRPr>
          </a:p>
        </p:txBody>
      </p:sp>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515" r="73175"/>
          <a:stretch/>
        </p:blipFill>
        <p:spPr bwMode="auto">
          <a:xfrm>
            <a:off x="1245510" y="4593447"/>
            <a:ext cx="270793" cy="447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2" name="Straight Connector 41"/>
          <p:cNvCxnSpPr/>
          <p:nvPr/>
        </p:nvCxnSpPr>
        <p:spPr>
          <a:xfrm flipV="1">
            <a:off x="2325191" y="4199592"/>
            <a:ext cx="5643003" cy="860628"/>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3" name="Multiply 2"/>
          <p:cNvSpPr/>
          <p:nvPr/>
        </p:nvSpPr>
        <p:spPr bwMode="auto">
          <a:xfrm>
            <a:off x="421766" y="3789981"/>
            <a:ext cx="1982392" cy="1982392"/>
          </a:xfrm>
          <a:prstGeom prst="mathMultiply">
            <a:avLst/>
          </a:prstGeom>
          <a:solidFill>
            <a:schemeClr val="bg1"/>
          </a:solidFill>
          <a:ln w="28575">
            <a:solidFill>
              <a:schemeClr val="accent5"/>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46" tIns="60923" rIns="121846" bIns="60923" numCol="1" rtlCol="0" anchor="ctr" anchorCtr="0" compatLnSpc="1">
            <a:prstTxWarp prst="textNoShape">
              <a:avLst/>
            </a:prstTxWarp>
          </a:bodyPr>
          <a:lstStyle/>
          <a:p>
            <a:pPr algn="ctr" defTabSz="1218139" fontAlgn="base">
              <a:spcBef>
                <a:spcPct val="0"/>
              </a:spcBef>
              <a:spcAft>
                <a:spcPct val="0"/>
              </a:spcAft>
            </a:pPr>
            <a:endParaRPr lang="en-US" sz="2933" dirty="0">
              <a:gradFill>
                <a:gsLst>
                  <a:gs pos="0">
                    <a:srgbClr val="FFFFFF"/>
                  </a:gs>
                  <a:gs pos="100000">
                    <a:srgbClr val="FFFFFF"/>
                  </a:gs>
                </a:gsLst>
                <a:lin ang="5400000" scaled="0"/>
              </a:gradFill>
            </a:endParaRPr>
          </a:p>
        </p:txBody>
      </p:sp>
      <p:grpSp>
        <p:nvGrpSpPr>
          <p:cNvPr id="28" name="Group 27"/>
          <p:cNvGrpSpPr/>
          <p:nvPr/>
        </p:nvGrpSpPr>
        <p:grpSpPr>
          <a:xfrm>
            <a:off x="2443467" y="3833927"/>
            <a:ext cx="1817323" cy="2614503"/>
            <a:chOff x="2443468" y="3658616"/>
            <a:chExt cx="1817322" cy="2615184"/>
          </a:xfrm>
        </p:grpSpPr>
        <p:sp>
          <p:nvSpPr>
            <p:cNvPr id="35" name="Rectangle 34"/>
            <p:cNvSpPr/>
            <p:nvPr/>
          </p:nvSpPr>
          <p:spPr bwMode="auto">
            <a:xfrm>
              <a:off x="2443468" y="3658616"/>
              <a:ext cx="1817322" cy="2615184"/>
            </a:xfrm>
            <a:prstGeom prst="rect">
              <a:avLst/>
            </a:prstGeom>
            <a:solidFill>
              <a:schemeClr val="accent2"/>
            </a:solidFill>
            <a:ln w="9525" cap="flat" cmpd="sng" algn="ctr">
              <a:noFill/>
              <a:prstDash val="solid"/>
              <a:headEnd type="none" w="med" len="med"/>
              <a:tailEnd type="none" w="med" len="med"/>
            </a:ln>
            <a:effectLst/>
          </p:spPr>
          <p:txBody>
            <a:bodyPr vert="horz" wrap="square" lIns="121888" tIns="121888" rIns="121888" bIns="121888" numCol="1" rtlCol="0" anchor="b" anchorCtr="0" compatLnSpc="1">
              <a:prstTxWarp prst="textNoShape">
                <a:avLst/>
              </a:prstTxWarp>
            </a:bodyPr>
            <a:lstStyle/>
            <a:p>
              <a:pPr>
                <a:lnSpc>
                  <a:spcPct val="90000"/>
                </a:lnSpc>
                <a:buSzPct val="90000"/>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Virtual Machine</a:t>
              </a:r>
            </a:p>
          </p:txBody>
        </p:sp>
        <p:sp>
          <p:nvSpPr>
            <p:cNvPr id="37" name="Freeform 128"/>
            <p:cNvSpPr>
              <a:spLocks noChangeAspect="1"/>
            </p:cNvSpPr>
            <p:nvPr/>
          </p:nvSpPr>
          <p:spPr bwMode="black">
            <a:xfrm>
              <a:off x="2633167" y="4199680"/>
              <a:ext cx="1509165" cy="83390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solidFill>
                  <a:srgbClr val="292929"/>
                </a:solidFill>
              </a:endParaRPr>
            </a:p>
          </p:txBody>
        </p:sp>
        <p:pic>
          <p:nvPicPr>
            <p:cNvPr id="3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515" r="73175"/>
            <a:stretch/>
          </p:blipFill>
          <p:spPr bwMode="auto">
            <a:xfrm>
              <a:off x="3252353" y="4440360"/>
              <a:ext cx="270794" cy="447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40" name="Straight Connector 39"/>
          <p:cNvCxnSpPr/>
          <p:nvPr/>
        </p:nvCxnSpPr>
        <p:spPr>
          <a:xfrm flipV="1">
            <a:off x="4260790" y="4199592"/>
            <a:ext cx="3724970" cy="855540"/>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43" name="Freeform 79"/>
          <p:cNvSpPr>
            <a:spLocks noEditPoints="1"/>
          </p:cNvSpPr>
          <p:nvPr/>
        </p:nvSpPr>
        <p:spPr bwMode="black">
          <a:xfrm>
            <a:off x="9013955"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44" name="Freeform 79"/>
          <p:cNvSpPr>
            <a:spLocks noEditPoints="1"/>
          </p:cNvSpPr>
          <p:nvPr/>
        </p:nvSpPr>
        <p:spPr bwMode="black">
          <a:xfrm>
            <a:off x="10059722"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45" name="Freeform 79"/>
          <p:cNvSpPr>
            <a:spLocks noEditPoints="1"/>
          </p:cNvSpPr>
          <p:nvPr/>
        </p:nvSpPr>
        <p:spPr bwMode="black">
          <a:xfrm>
            <a:off x="10059722"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cxnSp>
        <p:nvCxnSpPr>
          <p:cNvPr id="46" name="Straight Connector 45"/>
          <p:cNvCxnSpPr/>
          <p:nvPr/>
        </p:nvCxnSpPr>
        <p:spPr>
          <a:xfrm>
            <a:off x="8308275" y="4565997"/>
            <a:ext cx="1045766" cy="322347"/>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8308273" y="4565989"/>
            <a:ext cx="0" cy="314633"/>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49" name="Freeform 79"/>
          <p:cNvSpPr>
            <a:spLocks noEditPoints="1"/>
          </p:cNvSpPr>
          <p:nvPr/>
        </p:nvSpPr>
        <p:spPr bwMode="black">
          <a:xfrm>
            <a:off x="7968190"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0" name="Freeform 79"/>
          <p:cNvSpPr>
            <a:spLocks noEditPoints="1"/>
          </p:cNvSpPr>
          <p:nvPr/>
        </p:nvSpPr>
        <p:spPr bwMode="black">
          <a:xfrm>
            <a:off x="9013955" y="4888336"/>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1" name="Rectangle 50"/>
          <p:cNvSpPr/>
          <p:nvPr/>
        </p:nvSpPr>
        <p:spPr>
          <a:xfrm>
            <a:off x="477814" y="5587830"/>
            <a:ext cx="1461158" cy="861447"/>
          </a:xfrm>
          <a:prstGeom prst="rect">
            <a:avLst/>
          </a:prstGeom>
        </p:spPr>
        <p:txBody>
          <a:bodyPr wrap="none" lIns="121851" tIns="60925" rIns="121851" bIns="60925">
            <a:spAutoFit/>
          </a:bodyPr>
          <a:lstStyle/>
          <a:p>
            <a:pPr>
              <a:lnSpc>
                <a:spcPct val="90000"/>
              </a:lnSpc>
              <a:buSzPct val="90000"/>
              <a:defRPr/>
            </a:pP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Virtual </a:t>
            </a:r>
            <a:b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br>
            <a:r>
              <a:rPr lang="en-US" sz="266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Machine</a:t>
            </a:r>
          </a:p>
        </p:txBody>
      </p:sp>
      <p:sp>
        <p:nvSpPr>
          <p:cNvPr id="52" name="Freeform 79"/>
          <p:cNvSpPr>
            <a:spLocks noEditPoints="1"/>
          </p:cNvSpPr>
          <p:nvPr/>
        </p:nvSpPr>
        <p:spPr bwMode="black">
          <a:xfrm>
            <a:off x="1620964"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3" name="Freeform 79"/>
          <p:cNvSpPr>
            <a:spLocks noEditPoints="1"/>
          </p:cNvSpPr>
          <p:nvPr/>
        </p:nvSpPr>
        <p:spPr bwMode="black">
          <a:xfrm>
            <a:off x="1620964"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4" name="Freeform 79"/>
          <p:cNvSpPr>
            <a:spLocks noEditPoints="1"/>
          </p:cNvSpPr>
          <p:nvPr/>
        </p:nvSpPr>
        <p:spPr bwMode="black">
          <a:xfrm>
            <a:off x="2197001"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cxnSp>
        <p:nvCxnSpPr>
          <p:cNvPr id="55" name="Straight Connector 54"/>
          <p:cNvCxnSpPr/>
          <p:nvPr/>
        </p:nvCxnSpPr>
        <p:spPr>
          <a:xfrm>
            <a:off x="3143792" y="2467474"/>
            <a:ext cx="4824397" cy="1995721"/>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2571657" y="1747751"/>
            <a:ext cx="201384" cy="1"/>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960366" y="2000987"/>
            <a:ext cx="0" cy="177556"/>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58" name="Freeform 79"/>
          <p:cNvSpPr>
            <a:spLocks noEditPoints="1"/>
          </p:cNvSpPr>
          <p:nvPr/>
        </p:nvSpPr>
        <p:spPr bwMode="black">
          <a:xfrm>
            <a:off x="2773039" y="2178545"/>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59" name="Freeform 79"/>
          <p:cNvSpPr>
            <a:spLocks noEditPoints="1"/>
          </p:cNvSpPr>
          <p:nvPr/>
        </p:nvSpPr>
        <p:spPr bwMode="black">
          <a:xfrm>
            <a:off x="2197001"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60" name="Freeform 79"/>
          <p:cNvSpPr>
            <a:spLocks noEditPoints="1"/>
          </p:cNvSpPr>
          <p:nvPr/>
        </p:nvSpPr>
        <p:spPr bwMode="black">
          <a:xfrm>
            <a:off x="2773039" y="1494499"/>
            <a:ext cx="374654" cy="50648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
        <p:nvSpPr>
          <p:cNvPr id="48" name="Freeform 79"/>
          <p:cNvSpPr>
            <a:spLocks noEditPoints="1"/>
          </p:cNvSpPr>
          <p:nvPr/>
        </p:nvSpPr>
        <p:spPr bwMode="black">
          <a:xfrm>
            <a:off x="7968190" y="3646487"/>
            <a:ext cx="680167" cy="91950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683" tIns="54838" rIns="109683" bIns="54838" numCol="1" anchor="t" anchorCtr="0" compatLnSpc="1">
            <a:prstTxWarp prst="textNoShape">
              <a:avLst/>
            </a:prstTxWarp>
          </a:bodyPr>
          <a:lstStyle/>
          <a:p>
            <a:endParaRPr lang="en-US" sz="2133" dirty="0">
              <a:solidFill>
                <a:srgbClr val="292929"/>
              </a:solidFill>
            </a:endParaRPr>
          </a:p>
        </p:txBody>
      </p:sp>
    </p:spTree>
    <p:extLst>
      <p:ext uri="{BB962C8B-B14F-4D97-AF65-F5344CB8AC3E}">
        <p14:creationId xmlns:p14="http://schemas.microsoft.com/office/powerpoint/2010/main" val="1562562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grpId="0" nodeType="afterEffect">
                                  <p:stCondLst>
                                    <p:cond delay="0"/>
                                  </p:stCondLst>
                                  <p:childTnLst>
                                    <p:animClr clrSpc="rgb" dir="cw">
                                      <p:cBhvr override="childStyle">
                                        <p:cTn id="6" dur="2000" fill="hold"/>
                                        <p:tgtEl>
                                          <p:spTgt spid="7"/>
                                        </p:tgtEl>
                                        <p:attrNameLst>
                                          <p:attrName>style.color</p:attrName>
                                        </p:attrNameLst>
                                      </p:cBhvr>
                                      <p:to>
                                        <a:srgbClr val="FF0000"/>
                                      </p:to>
                                    </p:animClr>
                                    <p:animClr clrSpc="rgb" dir="cw">
                                      <p:cBhvr>
                                        <p:cTn id="7" dur="2000" fill="hold"/>
                                        <p:tgtEl>
                                          <p:spTgt spid="7"/>
                                        </p:tgtEl>
                                        <p:attrNameLst>
                                          <p:attrName>fillcolor</p:attrName>
                                        </p:attrNameLst>
                                      </p:cBhvr>
                                      <p:to>
                                        <a:srgbClr val="FF0000"/>
                                      </p:to>
                                    </p:animClr>
                                    <p:set>
                                      <p:cBhvr>
                                        <p:cTn id="8" dur="2000" fill="hold"/>
                                        <p:tgtEl>
                                          <p:spTgt spid="7"/>
                                        </p:tgtEl>
                                        <p:attrNameLst>
                                          <p:attrName>fill.type</p:attrName>
                                        </p:attrNameLst>
                                      </p:cBhvr>
                                      <p:to>
                                        <p:strVal val="solid"/>
                                      </p:to>
                                    </p:set>
                                    <p:set>
                                      <p:cBhvr>
                                        <p:cTn id="9" dur="2000" fill="hold"/>
                                        <p:tgtEl>
                                          <p:spTgt spid="7"/>
                                        </p:tgtEl>
                                        <p:attrNameLst>
                                          <p:attrName>fill.on</p:attrName>
                                        </p:attrNameLst>
                                      </p:cBhvr>
                                      <p:to>
                                        <p:strVal val="true"/>
                                      </p:to>
                                    </p:set>
                                  </p:childTnLst>
                                </p:cTn>
                              </p:par>
                              <p:par>
                                <p:cTn id="10" presetID="10" presetClass="exit" presetSubtype="0" fill="hold" nodeType="withEffect">
                                  <p:stCondLst>
                                    <p:cond delay="0"/>
                                  </p:stCondLst>
                                  <p:childTnLst>
                                    <p:animEffect transition="out" filter="fade">
                                      <p:cBhvr>
                                        <p:cTn id="11" dur="500"/>
                                        <p:tgtEl>
                                          <p:spTgt spid="7170"/>
                                        </p:tgtEl>
                                      </p:cBhvr>
                                    </p:animEffect>
                                    <p:set>
                                      <p:cBhvr>
                                        <p:cTn id="12" dur="1" fill="hold">
                                          <p:stCondLst>
                                            <p:cond delay="499"/>
                                          </p:stCondLst>
                                        </p:cTn>
                                        <p:tgtEl>
                                          <p:spTgt spid="717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42"/>
                                        </p:tgtEl>
                                      </p:cBhvr>
                                    </p:animEffect>
                                    <p:set>
                                      <p:cBhvr>
                                        <p:cTn id="26" dur="1" fill="hold">
                                          <p:stCondLst>
                                            <p:cond delay="499"/>
                                          </p:stCondLst>
                                        </p:cTn>
                                        <p:tgtEl>
                                          <p:spTgt spid="42"/>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22"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Images &amp; Disks</a:t>
            </a:r>
            <a:endParaRPr lang="en-US" dirty="0"/>
          </a:p>
        </p:txBody>
      </p:sp>
    </p:spTree>
    <p:extLst>
      <p:ext uri="{BB962C8B-B14F-4D97-AF65-F5344CB8AC3E}">
        <p14:creationId xmlns:p14="http://schemas.microsoft.com/office/powerpoint/2010/main" val="1940064138"/>
      </p:ext>
    </p:extLst>
  </p:cSld>
  <p:clrMapOvr>
    <a:masterClrMapping/>
  </p:clrMapOvr>
  <p:transition advTm="4277">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3543028" y="1345215"/>
            <a:ext cx="7695487" cy="240897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smtClean="0"/>
              <a:t>Disks and Images</a:t>
            </a:r>
            <a:endParaRPr lang="en-US" sz="5400" dirty="0"/>
          </a:p>
        </p:txBody>
      </p:sp>
      <p:grpSp>
        <p:nvGrpSpPr>
          <p:cNvPr id="6" name="Group 5"/>
          <p:cNvGrpSpPr/>
          <p:nvPr/>
        </p:nvGrpSpPr>
        <p:grpSpPr>
          <a:xfrm>
            <a:off x="1106087" y="1345215"/>
            <a:ext cx="2343960" cy="2408979"/>
            <a:chOff x="829782" y="750015"/>
            <a:chExt cx="1758428" cy="1807205"/>
          </a:xfrm>
        </p:grpSpPr>
        <p:sp>
          <p:nvSpPr>
            <p:cNvPr id="27" name="Rectangle 26"/>
            <p:cNvSpPr/>
            <p:nvPr/>
          </p:nvSpPr>
          <p:spPr bwMode="auto">
            <a:xfrm>
              <a:off x="829782" y="750015"/>
              <a:ext cx="1758428" cy="1807205"/>
            </a:xfrm>
            <a:prstGeom prst="rect">
              <a:avLst/>
            </a:prstGeom>
            <a:solidFill>
              <a:schemeClr val="accent2"/>
            </a:solidFill>
            <a:ln w="9525" cap="flat" cmpd="sng" algn="ctr">
              <a:noFill/>
              <a:prstDash val="solid"/>
              <a:headEnd type="none" w="med" len="med"/>
              <a:tailEnd type="none" w="med" len="med"/>
            </a:ln>
            <a:effectLst/>
          </p:spPr>
          <p:txBody>
            <a:bodyPr vert="horz" wrap="square" lIns="121878" tIns="121878" rIns="121878" bIns="121878" numCol="1" rtlCol="0" anchor="t" anchorCtr="0" compatLnSpc="1">
              <a:prstTxWarp prst="textNoShape">
                <a:avLst/>
              </a:prstTxWarp>
            </a:bodyPr>
            <a:lstStyle/>
            <a:p>
              <a:pPr lvl="0">
                <a:lnSpc>
                  <a:spcPct val="90000"/>
                </a:lnSpc>
                <a:buSzPct val="90000"/>
                <a:defRPr/>
              </a:pPr>
              <a:r>
                <a:rPr lang="en-US" sz="3199"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OS Images</a:t>
              </a:r>
            </a:p>
            <a:p>
              <a:pPr marL="380841" indent="-380841">
                <a:lnSpc>
                  <a:spcPct val="90000"/>
                </a:lnSpc>
                <a:buSzPct val="90000"/>
                <a:buFont typeface="Arial" pitchFamily="34" charset="0"/>
                <a:buChar char="•"/>
                <a:defRPr/>
              </a:pPr>
              <a:endParaRPr lang="en-US" sz="13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endParaRP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Microsoft</a:t>
              </a: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Partner </a:t>
              </a: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User</a:t>
              </a:r>
            </a:p>
          </p:txBody>
        </p:sp>
        <p:sp>
          <p:nvSpPr>
            <p:cNvPr id="28" name="Freeform 79"/>
            <p:cNvSpPr>
              <a:spLocks noEditPoints="1"/>
            </p:cNvSpPr>
            <p:nvPr/>
          </p:nvSpPr>
          <p:spPr bwMode="black">
            <a:xfrm>
              <a:off x="955079"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30" name="Freeform 79"/>
            <p:cNvSpPr>
              <a:spLocks noEditPoints="1"/>
            </p:cNvSpPr>
            <p:nvPr/>
          </p:nvSpPr>
          <p:spPr bwMode="black">
            <a:xfrm>
              <a:off x="1387219"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32" name="Freeform 79"/>
            <p:cNvSpPr>
              <a:spLocks noEditPoints="1"/>
            </p:cNvSpPr>
            <p:nvPr/>
          </p:nvSpPr>
          <p:spPr bwMode="black">
            <a:xfrm>
              <a:off x="1801433" y="2094653"/>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38" name="Freeform 79"/>
            <p:cNvSpPr>
              <a:spLocks noEditPoints="1"/>
            </p:cNvSpPr>
            <p:nvPr/>
          </p:nvSpPr>
          <p:spPr bwMode="black">
            <a:xfrm>
              <a:off x="2209019"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grpSp>
      <p:grpSp>
        <p:nvGrpSpPr>
          <p:cNvPr id="7" name="Group 6"/>
          <p:cNvGrpSpPr/>
          <p:nvPr/>
        </p:nvGrpSpPr>
        <p:grpSpPr>
          <a:xfrm>
            <a:off x="1106088" y="4148411"/>
            <a:ext cx="2352490" cy="2394751"/>
            <a:chOff x="3055099" y="760689"/>
            <a:chExt cx="1764827" cy="1796531"/>
          </a:xfrm>
        </p:grpSpPr>
        <p:sp>
          <p:nvSpPr>
            <p:cNvPr id="39" name="Rectangle 38"/>
            <p:cNvSpPr/>
            <p:nvPr/>
          </p:nvSpPr>
          <p:spPr bwMode="auto">
            <a:xfrm>
              <a:off x="3055099" y="760689"/>
              <a:ext cx="1764827" cy="1796531"/>
            </a:xfrm>
            <a:prstGeom prst="rect">
              <a:avLst/>
            </a:prstGeom>
            <a:solidFill>
              <a:schemeClr val="accent2"/>
            </a:solidFill>
            <a:ln w="9525" cap="flat" cmpd="sng" algn="ctr">
              <a:noFill/>
              <a:prstDash val="solid"/>
              <a:headEnd type="none" w="med" len="med"/>
              <a:tailEnd type="none" w="med" len="med"/>
            </a:ln>
            <a:effectLst/>
          </p:spPr>
          <p:txBody>
            <a:bodyPr vert="horz" wrap="square" lIns="121878" tIns="121878" rIns="121878" bIns="121878" numCol="1" rtlCol="0" anchor="t" anchorCtr="0" compatLnSpc="1">
              <a:prstTxWarp prst="textNoShape">
                <a:avLst/>
              </a:prstTxWarp>
            </a:bodyPr>
            <a:lstStyle/>
            <a:p>
              <a:pPr lvl="0">
                <a:lnSpc>
                  <a:spcPct val="90000"/>
                </a:lnSpc>
                <a:buSzPct val="90000"/>
                <a:defRPr/>
              </a:pPr>
              <a:r>
                <a:rPr lang="en-US" sz="3199"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Disks</a:t>
              </a:r>
            </a:p>
            <a:p>
              <a:pPr lvl="0">
                <a:lnSpc>
                  <a:spcPct val="90000"/>
                </a:lnSpc>
                <a:buSzPct val="90000"/>
                <a:defRPr/>
              </a:pPr>
              <a:endParaRPr lang="en-US" sz="1466" b="1" u="sng"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endParaRP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OS Disks </a:t>
              </a:r>
            </a:p>
            <a:p>
              <a:pPr marL="380841" indent="-380841">
                <a:lnSpc>
                  <a:spcPct val="90000"/>
                </a:lnSpc>
                <a:buSzPct val="90000"/>
                <a:buFont typeface="Arial" pitchFamily="34" charset="0"/>
                <a:buChar char="•"/>
                <a:defRPr/>
              </a:pPr>
              <a:r>
                <a:rPr lang="en-US" sz="2133" b="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Data Disks</a:t>
              </a:r>
            </a:p>
          </p:txBody>
        </p:sp>
        <p:sp>
          <p:nvSpPr>
            <p:cNvPr id="21" name="Freeform 79"/>
            <p:cNvSpPr>
              <a:spLocks noEditPoints="1"/>
            </p:cNvSpPr>
            <p:nvPr/>
          </p:nvSpPr>
          <p:spPr bwMode="black">
            <a:xfrm>
              <a:off x="3145506" y="2079185"/>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22" name="Freeform 79"/>
            <p:cNvSpPr>
              <a:spLocks noEditPoints="1"/>
            </p:cNvSpPr>
            <p:nvPr/>
          </p:nvSpPr>
          <p:spPr bwMode="black">
            <a:xfrm>
              <a:off x="3577646" y="2079185"/>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23" name="Freeform 79"/>
            <p:cNvSpPr>
              <a:spLocks noEditPoints="1"/>
            </p:cNvSpPr>
            <p:nvPr/>
          </p:nvSpPr>
          <p:spPr bwMode="black">
            <a:xfrm>
              <a:off x="3991860"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sp>
          <p:nvSpPr>
            <p:cNvPr id="24" name="Freeform 79"/>
            <p:cNvSpPr>
              <a:spLocks noEditPoints="1"/>
            </p:cNvSpPr>
            <p:nvPr/>
          </p:nvSpPr>
          <p:spPr bwMode="black">
            <a:xfrm>
              <a:off x="4399446" y="2079185"/>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03" tIns="54851" rIns="109703" bIns="54851" numCol="1" anchor="t" anchorCtr="0" compatLnSpc="1">
              <a:prstTxWarp prst="textNoShape">
                <a:avLst/>
              </a:prstTxWarp>
            </a:bodyPr>
            <a:lstStyle/>
            <a:p>
              <a:endParaRPr lang="en-US" sz="2133" dirty="0"/>
            </a:p>
          </p:txBody>
        </p:sp>
      </p:grpSp>
      <p:sp>
        <p:nvSpPr>
          <p:cNvPr id="8" name="TextBox 7"/>
          <p:cNvSpPr txBox="1"/>
          <p:nvPr/>
        </p:nvSpPr>
        <p:spPr>
          <a:xfrm>
            <a:off x="3685915" y="1786613"/>
            <a:ext cx="7426920" cy="1526187"/>
          </a:xfrm>
          <a:prstGeom prst="rect">
            <a:avLst/>
          </a:prstGeom>
          <a:noFill/>
        </p:spPr>
        <p:txBody>
          <a:bodyPr wrap="square" lIns="0" tIns="0" rIns="0" bIns="0" rtlCol="0">
            <a:spAutoFit/>
          </a:bodyPr>
          <a:lstStyle/>
          <a:p>
            <a:pPr>
              <a:lnSpc>
                <a:spcPct val="90000"/>
              </a:lnSpc>
              <a:spcBef>
                <a:spcPct val="20000"/>
              </a:spcBef>
              <a:buSzPct val="80000"/>
            </a:pPr>
            <a:r>
              <a:rPr lang="en-US" sz="3199" dirty="0">
                <a:solidFill>
                  <a:schemeClr val="tx2"/>
                </a:solidFill>
              </a:rPr>
              <a:t>Base OS image for new Virtual Machines</a:t>
            </a:r>
          </a:p>
          <a:p>
            <a:pPr>
              <a:lnSpc>
                <a:spcPct val="90000"/>
              </a:lnSpc>
              <a:spcBef>
                <a:spcPct val="20000"/>
              </a:spcBef>
              <a:buSzPct val="80000"/>
            </a:pPr>
            <a:r>
              <a:rPr lang="en-US" sz="3199" dirty="0">
                <a:solidFill>
                  <a:schemeClr val="tx2"/>
                </a:solidFill>
              </a:rPr>
              <a:t>Sys-Prepped/Generalized/Read Only </a:t>
            </a:r>
          </a:p>
          <a:p>
            <a:pPr>
              <a:lnSpc>
                <a:spcPct val="90000"/>
              </a:lnSpc>
              <a:spcBef>
                <a:spcPct val="20000"/>
              </a:spcBef>
              <a:buSzPct val="80000"/>
            </a:pPr>
            <a:r>
              <a:rPr lang="en-US" sz="3199" dirty="0">
                <a:solidFill>
                  <a:schemeClr val="tx2"/>
                </a:solidFill>
              </a:rPr>
              <a:t>Created by uploading or by capture</a:t>
            </a:r>
          </a:p>
        </p:txBody>
      </p:sp>
      <p:sp>
        <p:nvSpPr>
          <p:cNvPr id="37" name="Rectangle 36"/>
          <p:cNvSpPr/>
          <p:nvPr/>
        </p:nvSpPr>
        <p:spPr bwMode="auto">
          <a:xfrm>
            <a:off x="3560245" y="4148411"/>
            <a:ext cx="7678271" cy="240897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36" name="TextBox 35"/>
          <p:cNvSpPr txBox="1"/>
          <p:nvPr/>
        </p:nvSpPr>
        <p:spPr>
          <a:xfrm>
            <a:off x="3811590" y="4582695"/>
            <a:ext cx="6786490" cy="1969257"/>
          </a:xfrm>
          <a:prstGeom prst="rect">
            <a:avLst/>
          </a:prstGeom>
          <a:noFill/>
        </p:spPr>
        <p:txBody>
          <a:bodyPr wrap="square" lIns="0" tIns="0" rIns="0" bIns="0" rtlCol="0">
            <a:spAutoFit/>
          </a:bodyPr>
          <a:lstStyle/>
          <a:p>
            <a:pPr>
              <a:lnSpc>
                <a:spcPct val="90000"/>
              </a:lnSpc>
              <a:spcBef>
                <a:spcPct val="20000"/>
              </a:spcBef>
              <a:buSzPct val="80000"/>
            </a:pPr>
            <a:r>
              <a:rPr lang="en-US" sz="3199" dirty="0">
                <a:solidFill>
                  <a:schemeClr val="tx2"/>
                </a:solidFill>
              </a:rPr>
              <a:t>Writable Disks for Virtual Machines</a:t>
            </a:r>
          </a:p>
          <a:p>
            <a:pPr>
              <a:lnSpc>
                <a:spcPct val="90000"/>
              </a:lnSpc>
              <a:spcBef>
                <a:spcPct val="20000"/>
              </a:spcBef>
              <a:buSzPct val="80000"/>
            </a:pPr>
            <a:r>
              <a:rPr lang="en-US" sz="3199" dirty="0">
                <a:solidFill>
                  <a:schemeClr val="tx2"/>
                </a:solidFill>
              </a:rPr>
              <a:t>Created during VM creation or during upload of existing VHDs. </a:t>
            </a:r>
          </a:p>
          <a:p>
            <a:pPr>
              <a:lnSpc>
                <a:spcPct val="90000"/>
              </a:lnSpc>
              <a:spcBef>
                <a:spcPct val="20000"/>
              </a:spcBef>
              <a:buSzPct val="80000"/>
            </a:pPr>
            <a:r>
              <a:rPr lang="en-US" sz="3199" dirty="0">
                <a:solidFill>
                  <a:schemeClr val="tx2"/>
                </a:solidFill>
              </a:rPr>
              <a:t> </a:t>
            </a:r>
          </a:p>
        </p:txBody>
      </p:sp>
    </p:spTree>
    <p:extLst>
      <p:ext uri="{BB962C8B-B14F-4D97-AF65-F5344CB8AC3E}">
        <p14:creationId xmlns:p14="http://schemas.microsoft.com/office/powerpoint/2010/main" val="195599882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507869" y="1317540"/>
            <a:ext cx="5421625" cy="5167553"/>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6" name="Rectangle 5"/>
          <p:cNvSpPr/>
          <p:nvPr/>
        </p:nvSpPr>
        <p:spPr bwMode="auto">
          <a:xfrm>
            <a:off x="6259334" y="1317540"/>
            <a:ext cx="5421625" cy="5167553"/>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a:t>Image Mobility</a:t>
            </a:r>
          </a:p>
        </p:txBody>
      </p:sp>
      <p:sp>
        <p:nvSpPr>
          <p:cNvPr id="3" name="Rectangle 2"/>
          <p:cNvSpPr/>
          <p:nvPr/>
        </p:nvSpPr>
        <p:spPr bwMode="auto">
          <a:xfrm>
            <a:off x="508432" y="1317541"/>
            <a:ext cx="5429858"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lvl="0">
              <a:lnSpc>
                <a:spcPct val="90000"/>
              </a:lnSpc>
              <a:buSzPct val="90000"/>
              <a:defRPr/>
            </a:pPr>
            <a:r>
              <a:rPr lang="en-US" sz="2933" kern="0" dirty="0">
                <a:solidFill>
                  <a:schemeClr val="tx2">
                    <a:alpha val="99000"/>
                  </a:schemeClr>
                </a:solidFill>
                <a:latin typeface="Segoe UI Light" pitchFamily="34" charset="0"/>
                <a:ea typeface="Segoe UI" pitchFamily="34" charset="0"/>
                <a:cs typeface="Segoe UI" pitchFamily="34" charset="0"/>
              </a:rPr>
              <a:t>On-Premises</a:t>
            </a:r>
          </a:p>
        </p:txBody>
      </p:sp>
      <p:sp>
        <p:nvSpPr>
          <p:cNvPr id="4" name="Rectangle 3"/>
          <p:cNvSpPr/>
          <p:nvPr/>
        </p:nvSpPr>
        <p:spPr bwMode="auto">
          <a:xfrm>
            <a:off x="6251100" y="1317541"/>
            <a:ext cx="5429858"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a:lnSpc>
                <a:spcPct val="90000"/>
              </a:lnSpc>
              <a:buSzPct val="90000"/>
            </a:pPr>
            <a:r>
              <a:rPr lang="en-US" sz="2933" kern="0" dirty="0">
                <a:solidFill>
                  <a:schemeClr val="accent6">
                    <a:alpha val="99000"/>
                  </a:schemeClr>
                </a:solidFill>
                <a:latin typeface="Segoe UI Light" pitchFamily="34" charset="0"/>
                <a:ea typeface="Segoe UI" pitchFamily="34" charset="0"/>
                <a:cs typeface="Segoe UI" pitchFamily="34" charset="0"/>
              </a:rPr>
              <a:t>Cloud</a:t>
            </a:r>
          </a:p>
        </p:txBody>
      </p:sp>
      <p:sp>
        <p:nvSpPr>
          <p:cNvPr id="8" name="Freeform 128"/>
          <p:cNvSpPr>
            <a:spLocks noChangeAspect="1"/>
          </p:cNvSpPr>
          <p:nvPr/>
        </p:nvSpPr>
        <p:spPr bwMode="black">
          <a:xfrm>
            <a:off x="6399133" y="2898496"/>
            <a:ext cx="5078677" cy="280553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67" tIns="60933" rIns="121867" bIns="60933" numCol="1" anchor="t" anchorCtr="0" compatLnSpc="1">
            <a:prstTxWarp prst="textNoShape">
              <a:avLst/>
            </a:prstTxWarp>
          </a:bodyPr>
          <a:lstStyle/>
          <a:p>
            <a:endParaRPr lang="en-US" sz="3199" dirty="0"/>
          </a:p>
        </p:txBody>
      </p:sp>
      <p:sp>
        <p:nvSpPr>
          <p:cNvPr id="26" name="Right Arrow 25"/>
          <p:cNvSpPr/>
          <p:nvPr/>
        </p:nvSpPr>
        <p:spPr bwMode="auto">
          <a:xfrm>
            <a:off x="8008932" y="4078053"/>
            <a:ext cx="1234260" cy="572238"/>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7" name="U-Turn Arrow 6"/>
          <p:cNvSpPr/>
          <p:nvPr/>
        </p:nvSpPr>
        <p:spPr bwMode="auto">
          <a:xfrm>
            <a:off x="4773956" y="2931116"/>
            <a:ext cx="2640912" cy="694907"/>
          </a:xfrm>
          <a:prstGeom prst="uturnArrow">
            <a:avLst>
              <a:gd name="adj1" fmla="val 25000"/>
              <a:gd name="adj2" fmla="val 25000"/>
              <a:gd name="adj3" fmla="val 25000"/>
              <a:gd name="adj4" fmla="val 43750"/>
              <a:gd name="adj5" fmla="val 97879"/>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9" name="U-Turn Arrow 28"/>
          <p:cNvSpPr/>
          <p:nvPr/>
        </p:nvSpPr>
        <p:spPr bwMode="auto">
          <a:xfrm rot="10800000">
            <a:off x="4773956" y="4876023"/>
            <a:ext cx="2640912" cy="694907"/>
          </a:xfrm>
          <a:prstGeom prst="uturn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nvGrpSpPr>
          <p:cNvPr id="30" name="Group 29"/>
          <p:cNvGrpSpPr/>
          <p:nvPr/>
        </p:nvGrpSpPr>
        <p:grpSpPr>
          <a:xfrm>
            <a:off x="4367663" y="3657286"/>
            <a:ext cx="1117310" cy="1340771"/>
            <a:chOff x="3200399" y="1566589"/>
            <a:chExt cx="838201" cy="1113144"/>
          </a:xfrm>
        </p:grpSpPr>
        <p:sp>
          <p:nvSpPr>
            <p:cNvPr id="31" name="Folded Corner 30"/>
            <p:cNvSpPr/>
            <p:nvPr/>
          </p:nvSpPr>
          <p:spPr bwMode="auto">
            <a:xfrm flipV="1">
              <a:off x="3200399" y="1566589"/>
              <a:ext cx="838201" cy="1113144"/>
            </a:xfrm>
            <a:prstGeom prst="foldedCorner">
              <a:avLst>
                <a:gd name="adj" fmla="val 32319"/>
              </a:avLst>
            </a:prstGeom>
            <a:no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32" name="TextBox 31"/>
            <p:cNvSpPr txBox="1"/>
            <p:nvPr/>
          </p:nvSpPr>
          <p:spPr>
            <a:xfrm>
              <a:off x="3200399" y="1976577"/>
              <a:ext cx="838201"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MyApp.vhd</a:t>
              </a:r>
            </a:p>
          </p:txBody>
        </p:sp>
      </p:grpSp>
      <p:sp>
        <p:nvSpPr>
          <p:cNvPr id="33" name="Left-Right Arrow 32"/>
          <p:cNvSpPr/>
          <p:nvPr/>
        </p:nvSpPr>
        <p:spPr bwMode="auto">
          <a:xfrm>
            <a:off x="2945632" y="4065932"/>
            <a:ext cx="1234260" cy="572238"/>
          </a:xfrm>
          <a:prstGeom prst="lef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pic>
        <p:nvPicPr>
          <p:cNvPr id="10" name="Picture 9"/>
          <p:cNvPicPr>
            <a:picLocks noChangeAspect="1"/>
          </p:cNvPicPr>
          <p:nvPr/>
        </p:nvPicPr>
        <p:blipFill>
          <a:blip r:embed="rId3">
            <a:lum bright="-40000" contrast="-40000"/>
          </a:blip>
          <a:stretch>
            <a:fillRect/>
          </a:stretch>
        </p:blipFill>
        <p:spPr>
          <a:xfrm>
            <a:off x="6667148" y="3626023"/>
            <a:ext cx="1293750" cy="1575000"/>
          </a:xfrm>
          <a:prstGeom prst="rect">
            <a:avLst/>
          </a:prstGeom>
        </p:spPr>
      </p:pic>
      <p:pic>
        <p:nvPicPr>
          <p:cNvPr id="19" name="Picture 18"/>
          <p:cNvPicPr>
            <a:picLocks noChangeAspect="1"/>
          </p:cNvPicPr>
          <p:nvPr/>
        </p:nvPicPr>
        <p:blipFill>
          <a:blip r:embed="rId4">
            <a:lum bright="-40000" contrast="-40000"/>
          </a:blip>
          <a:stretch>
            <a:fillRect/>
          </a:stretch>
        </p:blipFill>
        <p:spPr>
          <a:xfrm>
            <a:off x="9339261" y="3907981"/>
            <a:ext cx="1123499" cy="1026646"/>
          </a:xfrm>
          <a:prstGeom prst="rect">
            <a:avLst/>
          </a:prstGeom>
        </p:spPr>
      </p:pic>
      <p:pic>
        <p:nvPicPr>
          <p:cNvPr id="9" name="Picture 8"/>
          <p:cNvPicPr>
            <a:picLocks noChangeAspect="1"/>
          </p:cNvPicPr>
          <p:nvPr/>
        </p:nvPicPr>
        <p:blipFill>
          <a:blip r:embed="rId4">
            <a:lum bright="-40000" contrast="-40000"/>
          </a:blip>
          <a:stretch>
            <a:fillRect/>
          </a:stretch>
        </p:blipFill>
        <p:spPr>
          <a:xfrm>
            <a:off x="1553712" y="3907981"/>
            <a:ext cx="1123499" cy="1026646"/>
          </a:xfrm>
          <a:prstGeom prst="rect">
            <a:avLst/>
          </a:prstGeom>
        </p:spPr>
      </p:pic>
    </p:spTree>
    <p:extLst>
      <p:ext uri="{BB962C8B-B14F-4D97-AF65-F5344CB8AC3E}">
        <p14:creationId xmlns:p14="http://schemas.microsoft.com/office/powerpoint/2010/main" val="1441043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507869" y="1330793"/>
            <a:ext cx="5421625" cy="5167553"/>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Bring </a:t>
            </a:r>
            <a:r>
              <a:rPr lang="en-US" dirty="0" smtClean="0"/>
              <a:t>Your Own </a:t>
            </a:r>
            <a:r>
              <a:rPr lang="en-US" dirty="0"/>
              <a:t>Server/VHD</a:t>
            </a:r>
          </a:p>
        </p:txBody>
      </p:sp>
      <p:sp>
        <p:nvSpPr>
          <p:cNvPr id="3" name="Rectangle 2"/>
          <p:cNvSpPr/>
          <p:nvPr/>
        </p:nvSpPr>
        <p:spPr bwMode="auto">
          <a:xfrm>
            <a:off x="508432" y="1330794"/>
            <a:ext cx="5429858"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lvl="0">
              <a:lnSpc>
                <a:spcPct val="90000"/>
              </a:lnSpc>
              <a:buSzPct val="90000"/>
              <a:defRPr/>
            </a:pPr>
            <a:r>
              <a:rPr lang="en-US" sz="2933" kern="0" dirty="0">
                <a:solidFill>
                  <a:schemeClr val="tx2">
                    <a:alpha val="99000"/>
                  </a:schemeClr>
                </a:solidFill>
                <a:latin typeface="Segoe UI Light" pitchFamily="34" charset="0"/>
                <a:ea typeface="Segoe UI" pitchFamily="34" charset="0"/>
                <a:cs typeface="Segoe UI" pitchFamily="34" charset="0"/>
              </a:rPr>
              <a:t>On-Premises</a:t>
            </a:r>
          </a:p>
        </p:txBody>
      </p:sp>
      <p:sp>
        <p:nvSpPr>
          <p:cNvPr id="10" name="TextBox 9"/>
          <p:cNvSpPr txBox="1"/>
          <p:nvPr/>
        </p:nvSpPr>
        <p:spPr>
          <a:xfrm>
            <a:off x="723381" y="3236341"/>
            <a:ext cx="1703786" cy="390789"/>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866" dirty="0">
                <a:solidFill>
                  <a:schemeClr val="tx2">
                    <a:alpha val="99000"/>
                  </a:schemeClr>
                </a:solidFill>
                <a:latin typeface="+mn-lt"/>
              </a:rPr>
              <a:t>On Premises Virtual Server</a:t>
            </a:r>
          </a:p>
        </p:txBody>
      </p:sp>
      <p:grpSp>
        <p:nvGrpSpPr>
          <p:cNvPr id="25" name="Group 24"/>
          <p:cNvGrpSpPr/>
          <p:nvPr/>
        </p:nvGrpSpPr>
        <p:grpSpPr>
          <a:xfrm>
            <a:off x="2629053" y="2314421"/>
            <a:ext cx="2754344" cy="3119542"/>
            <a:chOff x="1972304" y="1566589"/>
            <a:chExt cx="2066296" cy="2340266"/>
          </a:xfrm>
        </p:grpSpPr>
        <p:sp>
          <p:nvSpPr>
            <p:cNvPr id="11" name="Right Arrow 10"/>
            <p:cNvSpPr/>
            <p:nvPr/>
          </p:nvSpPr>
          <p:spPr bwMode="auto">
            <a:xfrm>
              <a:off x="1972304" y="1908516"/>
              <a:ext cx="923296"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nvGrpSpPr>
            <p:cNvPr id="14" name="Group 13"/>
            <p:cNvGrpSpPr/>
            <p:nvPr/>
          </p:nvGrpSpPr>
          <p:grpSpPr>
            <a:xfrm>
              <a:off x="3200399" y="1566589"/>
              <a:ext cx="838201" cy="1113144"/>
              <a:chOff x="3200399" y="1566589"/>
              <a:chExt cx="838201" cy="1113144"/>
            </a:xfrm>
          </p:grpSpPr>
          <p:sp>
            <p:nvSpPr>
              <p:cNvPr id="12" name="Folded Corner 11"/>
              <p:cNvSpPr/>
              <p:nvPr/>
            </p:nvSpPr>
            <p:spPr bwMode="auto">
              <a:xfrm flipV="1">
                <a:off x="3200399" y="1566589"/>
                <a:ext cx="838201" cy="1113144"/>
              </a:xfrm>
              <a:prstGeom prst="foldedCorner">
                <a:avLst>
                  <a:gd name="adj" fmla="val 32319"/>
                </a:avLst>
              </a:prstGeom>
              <a:no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13" name="TextBox 12"/>
              <p:cNvSpPr txBox="1"/>
              <p:nvPr/>
            </p:nvSpPr>
            <p:spPr>
              <a:xfrm>
                <a:off x="3200399" y="1976577"/>
                <a:ext cx="838201"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MyApp.vhd</a:t>
                </a:r>
              </a:p>
            </p:txBody>
          </p:sp>
        </p:grpSp>
        <p:sp>
          <p:nvSpPr>
            <p:cNvPr id="15" name="Right Arrow 14"/>
            <p:cNvSpPr/>
            <p:nvPr/>
          </p:nvSpPr>
          <p:spPr bwMode="auto">
            <a:xfrm rot="5400000">
              <a:off x="3373672" y="2606578"/>
              <a:ext cx="491654"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16" name="Freeform 15"/>
            <p:cNvSpPr/>
            <p:nvPr/>
          </p:nvSpPr>
          <p:spPr>
            <a:xfrm>
              <a:off x="3240154" y="3148537"/>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4"/>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600" b="1" dirty="0">
                  <a:ln>
                    <a:solidFill>
                      <a:schemeClr val="bg1">
                        <a:alpha val="0"/>
                      </a:schemeClr>
                    </a:solidFill>
                  </a:ln>
                  <a:solidFill>
                    <a:schemeClr val="bg1">
                      <a:alpha val="99000"/>
                    </a:schemeClr>
                  </a:solidFill>
                </a:rPr>
                <a:t>Upload VHD</a:t>
              </a:r>
            </a:p>
          </p:txBody>
        </p:sp>
      </p:grpSp>
      <p:grpSp>
        <p:nvGrpSpPr>
          <p:cNvPr id="27" name="Group 26"/>
          <p:cNvGrpSpPr/>
          <p:nvPr/>
        </p:nvGrpSpPr>
        <p:grpSpPr>
          <a:xfrm>
            <a:off x="6251100" y="1330793"/>
            <a:ext cx="5429858" cy="5167553"/>
            <a:chOff x="4689547" y="828676"/>
            <a:chExt cx="4073454" cy="3876674"/>
          </a:xfrm>
        </p:grpSpPr>
        <p:sp>
          <p:nvSpPr>
            <p:cNvPr id="6" name="Rectangle 5"/>
            <p:cNvSpPr/>
            <p:nvPr/>
          </p:nvSpPr>
          <p:spPr bwMode="auto">
            <a:xfrm>
              <a:off x="4695723" y="828676"/>
              <a:ext cx="4067278" cy="3876674"/>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4" name="Rectangle 3"/>
            <p:cNvSpPr/>
            <p:nvPr/>
          </p:nvSpPr>
          <p:spPr bwMode="auto">
            <a:xfrm>
              <a:off x="4689547" y="828676"/>
              <a:ext cx="4073454" cy="600074"/>
            </a:xfrm>
            <a:prstGeom prst="rect">
              <a:avLst/>
            </a:prstGeom>
            <a:noFill/>
            <a:ln w="9525" cap="flat" cmpd="sng" algn="ctr">
              <a:noFill/>
              <a:prstDash val="solid"/>
              <a:headEnd type="none" w="med" len="med"/>
              <a:tailEnd type="none" w="med" len="med"/>
            </a:ln>
            <a:effectLst/>
          </p:spPr>
          <p:txBody>
            <a:bodyPr vert="horz" wrap="square" lIns="243777" tIns="60944" rIns="121888" bIns="60944" numCol="1" rtlCol="0" anchor="ctr" anchorCtr="0" compatLnSpc="1">
              <a:prstTxWarp prst="textNoShape">
                <a:avLst/>
              </a:prstTxWarp>
            </a:bodyPr>
            <a:lstStyle/>
            <a:p>
              <a:pPr>
                <a:lnSpc>
                  <a:spcPct val="90000"/>
                </a:lnSpc>
                <a:buSzPct val="90000"/>
              </a:pPr>
              <a:r>
                <a:rPr lang="en-US" sz="2933" kern="0" dirty="0">
                  <a:solidFill>
                    <a:schemeClr val="accent6">
                      <a:alpha val="99000"/>
                    </a:schemeClr>
                  </a:solidFill>
                  <a:latin typeface="Segoe UI Light" pitchFamily="34" charset="0"/>
                  <a:ea typeface="Segoe UI" pitchFamily="34" charset="0"/>
                  <a:cs typeface="Segoe UI" pitchFamily="34" charset="0"/>
                </a:rPr>
                <a:t>Cloud</a:t>
              </a:r>
            </a:p>
          </p:txBody>
        </p:sp>
        <p:sp>
          <p:nvSpPr>
            <p:cNvPr id="8" name="Freeform 128"/>
            <p:cNvSpPr>
              <a:spLocks noChangeAspect="1"/>
            </p:cNvSpPr>
            <p:nvPr/>
          </p:nvSpPr>
          <p:spPr bwMode="black">
            <a:xfrm>
              <a:off x="4692484" y="2014701"/>
              <a:ext cx="3997646" cy="220835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p>
          </p:txBody>
        </p:sp>
      </p:grpSp>
      <p:grpSp>
        <p:nvGrpSpPr>
          <p:cNvPr id="26" name="Group 25"/>
          <p:cNvGrpSpPr/>
          <p:nvPr/>
        </p:nvGrpSpPr>
        <p:grpSpPr>
          <a:xfrm>
            <a:off x="7902946" y="3857211"/>
            <a:ext cx="3680876" cy="1576759"/>
            <a:chOff x="5928754" y="2723978"/>
            <a:chExt cx="2761376" cy="1182877"/>
          </a:xfrm>
        </p:grpSpPr>
        <p:sp>
          <p:nvSpPr>
            <p:cNvPr id="19" name="Right Arrow 18"/>
            <p:cNvSpPr/>
            <p:nvPr/>
          </p:nvSpPr>
          <p:spPr bwMode="auto">
            <a:xfrm>
              <a:off x="5928754" y="3313051"/>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0" name="Freeform 19"/>
            <p:cNvSpPr/>
            <p:nvPr/>
          </p:nvSpPr>
          <p:spPr>
            <a:xfrm>
              <a:off x="6385072" y="3148537"/>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1"/>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600" b="1" dirty="0">
                  <a:ln>
                    <a:solidFill>
                      <a:schemeClr val="bg1">
                        <a:alpha val="0"/>
                      </a:schemeClr>
                    </a:solidFill>
                  </a:ln>
                  <a:solidFill>
                    <a:schemeClr val="bg1">
                      <a:alpha val="99000"/>
                    </a:schemeClr>
                  </a:solidFill>
                </a:rPr>
                <a:t>Create Disk or</a:t>
              </a:r>
            </a:p>
            <a:p>
              <a:pPr algn="ctr" defTabSz="913529" fontAlgn="base">
                <a:lnSpc>
                  <a:spcPct val="90000"/>
                </a:lnSpc>
                <a:spcBef>
                  <a:spcPct val="0"/>
                </a:spcBef>
                <a:spcAft>
                  <a:spcPct val="0"/>
                </a:spcAft>
              </a:pPr>
              <a:r>
                <a:rPr lang="en-US" sz="1600" b="1" dirty="0">
                  <a:ln>
                    <a:solidFill>
                      <a:schemeClr val="bg1">
                        <a:alpha val="0"/>
                      </a:schemeClr>
                    </a:solidFill>
                  </a:ln>
                  <a:solidFill>
                    <a:schemeClr val="bg1">
                      <a:alpha val="99000"/>
                    </a:schemeClr>
                  </a:solidFill>
                </a:rPr>
                <a:t>Image</a:t>
              </a:r>
            </a:p>
          </p:txBody>
        </p:sp>
        <p:sp>
          <p:nvSpPr>
            <p:cNvPr id="21" name="Right Arrow 20"/>
            <p:cNvSpPr/>
            <p:nvPr/>
          </p:nvSpPr>
          <p:spPr bwMode="auto">
            <a:xfrm>
              <a:off x="7209858" y="3313051"/>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3" name="TextBox 22"/>
            <p:cNvSpPr txBox="1"/>
            <p:nvPr/>
          </p:nvSpPr>
          <p:spPr>
            <a:xfrm>
              <a:off x="7113771" y="2723978"/>
              <a:ext cx="1576359"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866" dirty="0">
                  <a:solidFill>
                    <a:schemeClr val="tx2">
                      <a:alpha val="99000"/>
                    </a:schemeClr>
                  </a:solidFill>
                  <a:latin typeface="+mn-lt"/>
                </a:rPr>
                <a:t>Provision VM from Image or Disk using portal, script or API</a:t>
              </a:r>
            </a:p>
          </p:txBody>
        </p:sp>
      </p:grpSp>
      <p:sp>
        <p:nvSpPr>
          <p:cNvPr id="24" name="Content Placeholder 9"/>
          <p:cNvSpPr txBox="1">
            <a:spLocks/>
          </p:cNvSpPr>
          <p:nvPr>
            <p:custDataLst>
              <p:tags r:id="rId1"/>
            </p:custDataLst>
          </p:nvPr>
        </p:nvSpPr>
        <p:spPr>
          <a:xfrm>
            <a:off x="638133" y="4263482"/>
            <a:ext cx="3323236" cy="1591974"/>
          </a:xfrm>
          <a:prstGeom prst="rect">
            <a:avLst/>
          </a:prstGeom>
        </p:spPr>
        <p:txBody>
          <a:bodyPr vert="horz" wrap="square" lIns="0" tIns="0" rIns="0" bIns="0" rtlCol="0">
            <a:spAutoFit/>
          </a:bodyPr>
          <a:lstStyle>
            <a:lvl1pPr marL="344488" indent="-344488" algn="l" defTabSz="914363" rtl="0" eaLnBrk="1" latinLnBrk="0" hangingPunct="1">
              <a:lnSpc>
                <a:spcPct val="100000"/>
              </a:lnSpc>
              <a:spcBef>
                <a:spcPts val="1200"/>
              </a:spcBef>
              <a:buSzPct val="80000"/>
              <a:buFont typeface="Arial" pitchFamily="34" charset="0"/>
              <a:buChar char="•"/>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801688" indent="-341313" algn="l" defTabSz="914363" rtl="0" eaLnBrk="1" latinLnBrk="0" hangingPunct="1">
              <a:lnSpc>
                <a:spcPct val="100000"/>
              </a:lnSpc>
              <a:spcBef>
                <a:spcPts val="300"/>
              </a:spcBef>
              <a:buSzPct val="80000"/>
              <a:buFont typeface="Arial" pitchFamily="34" charset="0"/>
              <a:buChar char="•"/>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344488" algn="l" defTabSz="914363" rtl="0" eaLnBrk="1" latinLnBrk="0" hangingPunct="1">
              <a:lnSpc>
                <a:spcPct val="100000"/>
              </a:lnSpc>
              <a:spcBef>
                <a:spcPts val="300"/>
              </a:spcBef>
              <a:buSzPct val="80000"/>
              <a:buFont typeface="Arial" pitchFamily="34" charset="0"/>
              <a:buChar char="•"/>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716088" indent="-346075"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2173288" indent="-336550"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spcBef>
                <a:spcPts val="800"/>
              </a:spcBef>
              <a:buNone/>
            </a:pPr>
            <a:r>
              <a:rPr lang="en-US" sz="1866" dirty="0">
                <a:solidFill>
                  <a:schemeClr val="tx2">
                    <a:alpha val="99000"/>
                  </a:schemeClr>
                </a:solidFill>
              </a:rPr>
              <a:t>Use Case</a:t>
            </a:r>
          </a:p>
          <a:p>
            <a:pPr marL="232738" indent="-232738">
              <a:lnSpc>
                <a:spcPct val="90000"/>
              </a:lnSpc>
              <a:spcBef>
                <a:spcPts val="800"/>
              </a:spcBef>
            </a:pPr>
            <a:r>
              <a:rPr lang="en-US" sz="1600" dirty="0">
                <a:solidFill>
                  <a:schemeClr val="tx2">
                    <a:alpha val="99000"/>
                  </a:schemeClr>
                </a:solidFill>
              </a:rPr>
              <a:t>Forklift Migration of VMs</a:t>
            </a:r>
          </a:p>
          <a:p>
            <a:pPr marL="232738" indent="-232738">
              <a:lnSpc>
                <a:spcPct val="90000"/>
              </a:lnSpc>
              <a:spcBef>
                <a:spcPts val="800"/>
              </a:spcBef>
            </a:pPr>
            <a:r>
              <a:rPr lang="en-US" sz="1600" dirty="0">
                <a:solidFill>
                  <a:schemeClr val="tx2">
                    <a:alpha val="99000"/>
                  </a:schemeClr>
                </a:solidFill>
              </a:rPr>
              <a:t>Sys Prepped Images</a:t>
            </a:r>
          </a:p>
          <a:p>
            <a:pPr marL="0" indent="0">
              <a:lnSpc>
                <a:spcPct val="90000"/>
              </a:lnSpc>
              <a:spcBef>
                <a:spcPts val="800"/>
              </a:spcBef>
              <a:buNone/>
            </a:pPr>
            <a:r>
              <a:rPr lang="en-US" sz="1866" dirty="0">
                <a:solidFill>
                  <a:schemeClr val="tx2">
                    <a:alpha val="99000"/>
                  </a:schemeClr>
                </a:solidFill>
              </a:rPr>
              <a:t>VHD Must Be Fixed Disk </a:t>
            </a:r>
          </a:p>
          <a:p>
            <a:pPr marL="0" indent="0">
              <a:lnSpc>
                <a:spcPct val="90000"/>
              </a:lnSpc>
              <a:spcBef>
                <a:spcPts val="800"/>
              </a:spcBef>
              <a:buNone/>
            </a:pPr>
            <a:r>
              <a:rPr lang="en-US" sz="1600" dirty="0">
                <a:solidFill>
                  <a:schemeClr val="tx2">
                    <a:alpha val="99000"/>
                  </a:schemeClr>
                </a:solidFill>
              </a:rPr>
              <a:t>* CSUpload Can Convert on Upload</a:t>
            </a:r>
          </a:p>
        </p:txBody>
      </p:sp>
      <p:sp>
        <p:nvSpPr>
          <p:cNvPr id="17" name="Right Arrow 16"/>
          <p:cNvSpPr/>
          <p:nvPr/>
        </p:nvSpPr>
        <p:spPr bwMode="auto">
          <a:xfrm>
            <a:off x="5409263" y="4642431"/>
            <a:ext cx="1294595" cy="572238"/>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8" tIns="45705" rIns="91408" bIns="45705"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pic>
        <p:nvPicPr>
          <p:cNvPr id="28" name="Picture 27"/>
          <p:cNvPicPr>
            <a:picLocks noChangeAspect="1"/>
          </p:cNvPicPr>
          <p:nvPr/>
        </p:nvPicPr>
        <p:blipFill>
          <a:blip r:embed="rId4">
            <a:lum bright="-40000" contrast="-40000"/>
          </a:blip>
          <a:stretch>
            <a:fillRect/>
          </a:stretch>
        </p:blipFill>
        <p:spPr>
          <a:xfrm>
            <a:off x="6784606" y="4343207"/>
            <a:ext cx="1068533" cy="1300823"/>
          </a:xfrm>
          <a:prstGeom prst="rect">
            <a:avLst/>
          </a:prstGeom>
        </p:spPr>
      </p:pic>
      <p:pic>
        <p:nvPicPr>
          <p:cNvPr id="29" name="Picture 28"/>
          <p:cNvPicPr>
            <a:picLocks noChangeAspect="1"/>
          </p:cNvPicPr>
          <p:nvPr/>
        </p:nvPicPr>
        <p:blipFill>
          <a:blip r:embed="rId5">
            <a:lum bright="-40000" contrast="-40000"/>
          </a:blip>
          <a:stretch>
            <a:fillRect/>
          </a:stretch>
        </p:blipFill>
        <p:spPr>
          <a:xfrm>
            <a:off x="1099261" y="2080128"/>
            <a:ext cx="1123499" cy="1026646"/>
          </a:xfrm>
          <a:prstGeom prst="rect">
            <a:avLst/>
          </a:prstGeom>
        </p:spPr>
      </p:pic>
      <p:pic>
        <p:nvPicPr>
          <p:cNvPr id="30" name="Picture 29"/>
          <p:cNvPicPr>
            <a:picLocks noChangeAspect="1"/>
          </p:cNvPicPr>
          <p:nvPr/>
        </p:nvPicPr>
        <p:blipFill>
          <a:blip r:embed="rId5">
            <a:lum bright="-40000" contrast="-40000"/>
          </a:blip>
          <a:stretch>
            <a:fillRect/>
          </a:stretch>
        </p:blipFill>
        <p:spPr>
          <a:xfrm>
            <a:off x="10254696" y="4515742"/>
            <a:ext cx="1123499" cy="1026646"/>
          </a:xfrm>
          <a:prstGeom prst="rect">
            <a:avLst/>
          </a:prstGeom>
        </p:spPr>
      </p:pic>
    </p:spTree>
    <p:extLst>
      <p:ext uri="{BB962C8B-B14F-4D97-AF65-F5344CB8AC3E}">
        <p14:creationId xmlns:p14="http://schemas.microsoft.com/office/powerpoint/2010/main" val="1309289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07873" y="1291588"/>
            <a:ext cx="11173091" cy="5180251"/>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2" tIns="60931" rIns="121862" bIns="6093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5400" dirty="0"/>
              <a:t>Imaging VMs in the Cloud</a:t>
            </a:r>
          </a:p>
        </p:txBody>
      </p:sp>
      <p:sp>
        <p:nvSpPr>
          <p:cNvPr id="4" name="Rectangle 3"/>
          <p:cNvSpPr/>
          <p:nvPr/>
        </p:nvSpPr>
        <p:spPr bwMode="auto">
          <a:xfrm>
            <a:off x="507873" y="1304287"/>
            <a:ext cx="11173091" cy="799890"/>
          </a:xfrm>
          <a:prstGeom prst="rect">
            <a:avLst/>
          </a:prstGeom>
          <a:noFill/>
          <a:ln w="9525" cap="flat" cmpd="sng" algn="ctr">
            <a:noFill/>
            <a:prstDash val="solid"/>
            <a:headEnd type="none" w="med" len="med"/>
            <a:tailEnd type="none" w="med" len="med"/>
          </a:ln>
          <a:effectLst/>
        </p:spPr>
        <p:txBody>
          <a:bodyPr vert="horz" wrap="square" lIns="243737" tIns="60933" rIns="121867" bIns="60933" numCol="1" rtlCol="0" anchor="ctr" anchorCtr="0" compatLnSpc="1">
            <a:prstTxWarp prst="textNoShape">
              <a:avLst/>
            </a:prstTxWarp>
          </a:bodyPr>
          <a:lstStyle/>
          <a:p>
            <a:pPr>
              <a:lnSpc>
                <a:spcPct val="90000"/>
              </a:lnSpc>
              <a:buSzPct val="90000"/>
            </a:pPr>
            <a:r>
              <a:rPr lang="en-US" sz="2933" kern="0" dirty="0">
                <a:solidFill>
                  <a:schemeClr val="accent6">
                    <a:alpha val="99000"/>
                  </a:schemeClr>
                </a:solidFill>
                <a:latin typeface="Segoe UI Light" pitchFamily="34" charset="0"/>
                <a:ea typeface="Segoe UI" pitchFamily="34" charset="0"/>
                <a:cs typeface="Segoe UI" pitchFamily="34" charset="0"/>
              </a:rPr>
              <a:t>Cloud</a:t>
            </a:r>
          </a:p>
        </p:txBody>
      </p:sp>
      <p:grpSp>
        <p:nvGrpSpPr>
          <p:cNvPr id="47" name="Group 46"/>
          <p:cNvGrpSpPr/>
          <p:nvPr/>
        </p:nvGrpSpPr>
        <p:grpSpPr>
          <a:xfrm>
            <a:off x="2925778" y="5203703"/>
            <a:ext cx="1011091" cy="1125829"/>
            <a:chOff x="2194904" y="3754000"/>
            <a:chExt cx="758516" cy="844592"/>
          </a:xfrm>
        </p:grpSpPr>
        <p:sp>
          <p:nvSpPr>
            <p:cNvPr id="32" name="Right Arrow 31"/>
            <p:cNvSpPr/>
            <p:nvPr/>
          </p:nvSpPr>
          <p:spPr bwMode="auto">
            <a:xfrm rot="7222079">
              <a:off x="2774251" y="3733737"/>
              <a:ext cx="102681" cy="143208"/>
            </a:xfrm>
            <a:prstGeom prst="right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30" name="Freeform 29"/>
            <p:cNvSpPr/>
            <p:nvPr/>
          </p:nvSpPr>
          <p:spPr>
            <a:xfrm>
              <a:off x="2194904" y="3840274"/>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1"/>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Customize</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VHD</a:t>
              </a:r>
            </a:p>
          </p:txBody>
        </p:sp>
      </p:grpSp>
      <p:grpSp>
        <p:nvGrpSpPr>
          <p:cNvPr id="48" name="Group 47"/>
          <p:cNvGrpSpPr/>
          <p:nvPr/>
        </p:nvGrpSpPr>
        <p:grpSpPr>
          <a:xfrm>
            <a:off x="4000130" y="5318705"/>
            <a:ext cx="1208617" cy="1010827"/>
            <a:chOff x="3000875" y="3840274"/>
            <a:chExt cx="906699" cy="758318"/>
          </a:xfrm>
        </p:grpSpPr>
        <p:sp>
          <p:nvSpPr>
            <p:cNvPr id="33" name="Right Arrow 32"/>
            <p:cNvSpPr/>
            <p:nvPr/>
          </p:nvSpPr>
          <p:spPr bwMode="auto">
            <a:xfrm>
              <a:off x="3000875" y="4147830"/>
              <a:ext cx="102681" cy="14320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16" name="Freeform 15"/>
            <p:cNvSpPr/>
            <p:nvPr/>
          </p:nvSpPr>
          <p:spPr>
            <a:xfrm>
              <a:off x="3149058" y="3840274"/>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6"/>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Generalize</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VHD</a:t>
              </a:r>
            </a:p>
          </p:txBody>
        </p:sp>
      </p:grpSp>
      <p:grpSp>
        <p:nvGrpSpPr>
          <p:cNvPr id="45" name="Group 44"/>
          <p:cNvGrpSpPr/>
          <p:nvPr/>
        </p:nvGrpSpPr>
        <p:grpSpPr>
          <a:xfrm>
            <a:off x="5388048" y="2885245"/>
            <a:ext cx="6089768" cy="3444291"/>
            <a:chOff x="4042084" y="2014701"/>
            <a:chExt cx="4568516" cy="2583891"/>
          </a:xfrm>
        </p:grpSpPr>
        <p:sp>
          <p:nvSpPr>
            <p:cNvPr id="39" name="Freeform 128"/>
            <p:cNvSpPr>
              <a:spLocks noChangeAspect="1"/>
            </p:cNvSpPr>
            <p:nvPr/>
          </p:nvSpPr>
          <p:spPr bwMode="black">
            <a:xfrm>
              <a:off x="4800600" y="2014701"/>
              <a:ext cx="3810000" cy="210469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p>
          </p:txBody>
        </p:sp>
        <p:sp>
          <p:nvSpPr>
            <p:cNvPr id="29" name="Freeform 28"/>
            <p:cNvSpPr/>
            <p:nvPr/>
          </p:nvSpPr>
          <p:spPr>
            <a:xfrm>
              <a:off x="4042084" y="3840274"/>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5"/>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Capture</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VM</a:t>
              </a:r>
            </a:p>
          </p:txBody>
        </p:sp>
        <p:sp>
          <p:nvSpPr>
            <p:cNvPr id="35" name="Right Arrow 34"/>
            <p:cNvSpPr/>
            <p:nvPr/>
          </p:nvSpPr>
          <p:spPr bwMode="auto">
            <a:xfrm rot="19247508">
              <a:off x="4749259" y="3906053"/>
              <a:ext cx="102681" cy="143208"/>
            </a:xfrm>
            <a:prstGeom prst="rightArrow">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sp>
        <p:nvSpPr>
          <p:cNvPr id="34" name="Right Arrow 33"/>
          <p:cNvSpPr/>
          <p:nvPr/>
        </p:nvSpPr>
        <p:spPr bwMode="auto">
          <a:xfrm>
            <a:off x="5232359" y="5700335"/>
            <a:ext cx="136872" cy="190894"/>
          </a:xfrm>
          <a:prstGeom prst="righ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nvGrpSpPr>
          <p:cNvPr id="7" name="Group 6"/>
          <p:cNvGrpSpPr/>
          <p:nvPr/>
        </p:nvGrpSpPr>
        <p:grpSpPr>
          <a:xfrm>
            <a:off x="2629053" y="2287914"/>
            <a:ext cx="2754344" cy="2946275"/>
            <a:chOff x="1972304" y="1566589"/>
            <a:chExt cx="2066296" cy="2210282"/>
          </a:xfrm>
        </p:grpSpPr>
        <p:grpSp>
          <p:nvGrpSpPr>
            <p:cNvPr id="26" name="Group 25"/>
            <p:cNvGrpSpPr/>
            <p:nvPr/>
          </p:nvGrpSpPr>
          <p:grpSpPr>
            <a:xfrm>
              <a:off x="3200399" y="1566589"/>
              <a:ext cx="838201" cy="1113144"/>
              <a:chOff x="3200399" y="1566589"/>
              <a:chExt cx="838201" cy="1113144"/>
            </a:xfrm>
          </p:grpSpPr>
          <p:sp>
            <p:nvSpPr>
              <p:cNvPr id="27" name="Folded Corner 26"/>
              <p:cNvSpPr/>
              <p:nvPr/>
            </p:nvSpPr>
            <p:spPr bwMode="auto">
              <a:xfrm flipV="1">
                <a:off x="3200399" y="1566589"/>
                <a:ext cx="838201" cy="1113144"/>
              </a:xfrm>
              <a:prstGeom prst="foldedCorner">
                <a:avLst>
                  <a:gd name="adj" fmla="val 32319"/>
                </a:avLst>
              </a:prstGeom>
              <a:no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28" name="TextBox 27"/>
              <p:cNvSpPr txBox="1"/>
              <p:nvPr/>
            </p:nvSpPr>
            <p:spPr>
              <a:xfrm>
                <a:off x="3200399" y="1976577"/>
                <a:ext cx="838201"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Base.VHD</a:t>
                </a:r>
              </a:p>
            </p:txBody>
          </p:sp>
        </p:grpSp>
        <p:sp>
          <p:nvSpPr>
            <p:cNvPr id="15" name="Right Arrow 14"/>
            <p:cNvSpPr/>
            <p:nvPr/>
          </p:nvSpPr>
          <p:spPr bwMode="auto">
            <a:xfrm rot="7222079">
              <a:off x="3264047" y="2606578"/>
              <a:ext cx="491654"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31" name="Freeform 30"/>
            <p:cNvSpPr/>
            <p:nvPr/>
          </p:nvSpPr>
          <p:spPr>
            <a:xfrm>
              <a:off x="2724298" y="3018553"/>
              <a:ext cx="758516" cy="758318"/>
            </a:xfrm>
            <a:custGeom>
              <a:avLst/>
              <a:gdLst>
                <a:gd name="connsiteX0" fmla="*/ 0 w 1035119"/>
                <a:gd name="connsiteY0" fmla="*/ 517560 h 1035119"/>
                <a:gd name="connsiteX1" fmla="*/ 517560 w 1035119"/>
                <a:gd name="connsiteY1" fmla="*/ 0 h 1035119"/>
                <a:gd name="connsiteX2" fmla="*/ 1035120 w 1035119"/>
                <a:gd name="connsiteY2" fmla="*/ 517560 h 1035119"/>
                <a:gd name="connsiteX3" fmla="*/ 517560 w 1035119"/>
                <a:gd name="connsiteY3" fmla="*/ 1035120 h 1035119"/>
                <a:gd name="connsiteX4" fmla="*/ 0 w 1035119"/>
                <a:gd name="connsiteY4" fmla="*/ 517560 h 10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119" h="1035119">
                  <a:moveTo>
                    <a:pt x="0" y="517560"/>
                  </a:moveTo>
                  <a:cubicBezTo>
                    <a:pt x="0" y="231720"/>
                    <a:pt x="231720" y="0"/>
                    <a:pt x="517560" y="0"/>
                  </a:cubicBezTo>
                  <a:cubicBezTo>
                    <a:pt x="803400" y="0"/>
                    <a:pt x="1035120" y="231720"/>
                    <a:pt x="1035120" y="517560"/>
                  </a:cubicBezTo>
                  <a:cubicBezTo>
                    <a:pt x="1035120" y="803400"/>
                    <a:pt x="803400" y="1035120"/>
                    <a:pt x="517560" y="1035120"/>
                  </a:cubicBezTo>
                  <a:cubicBezTo>
                    <a:pt x="231720" y="1035120"/>
                    <a:pt x="0" y="803400"/>
                    <a:pt x="0" y="517560"/>
                  </a:cubicBezTo>
                  <a:close/>
                </a:path>
              </a:pathLst>
            </a:custGeom>
            <a:solidFill>
              <a:schemeClr val="accent4"/>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Boot</a:t>
              </a:r>
            </a:p>
            <a:p>
              <a:pPr algn="ctr" defTabSz="913529" fontAlgn="base">
                <a:lnSpc>
                  <a:spcPct val="90000"/>
                </a:lnSpc>
                <a:spcBef>
                  <a:spcPct val="0"/>
                </a:spcBef>
                <a:spcAft>
                  <a:spcPct val="0"/>
                </a:spcAft>
              </a:pPr>
              <a:r>
                <a:rPr lang="en-US" sz="1466" b="1" dirty="0">
                  <a:ln>
                    <a:solidFill>
                      <a:schemeClr val="bg1">
                        <a:alpha val="0"/>
                      </a:schemeClr>
                    </a:solidFill>
                  </a:ln>
                  <a:solidFill>
                    <a:schemeClr val="bg1">
                      <a:alpha val="99000"/>
                    </a:schemeClr>
                  </a:solidFill>
                </a:rPr>
                <a:t>VM</a:t>
              </a:r>
            </a:p>
          </p:txBody>
        </p:sp>
        <p:sp>
          <p:nvSpPr>
            <p:cNvPr id="36" name="Right Arrow 35"/>
            <p:cNvSpPr/>
            <p:nvPr/>
          </p:nvSpPr>
          <p:spPr bwMode="auto">
            <a:xfrm>
              <a:off x="1972304" y="1908516"/>
              <a:ext cx="923296"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grpSp>
        <p:nvGrpSpPr>
          <p:cNvPr id="46" name="Group 45"/>
          <p:cNvGrpSpPr/>
          <p:nvPr/>
        </p:nvGrpSpPr>
        <p:grpSpPr>
          <a:xfrm>
            <a:off x="6737427" y="2363730"/>
            <a:ext cx="4771670" cy="3857656"/>
            <a:chOff x="5054384" y="1623463"/>
            <a:chExt cx="3579685" cy="2893996"/>
          </a:xfrm>
        </p:grpSpPr>
        <p:sp>
          <p:nvSpPr>
            <p:cNvPr id="19" name="Right Arrow 18"/>
            <p:cNvSpPr/>
            <p:nvPr/>
          </p:nvSpPr>
          <p:spPr bwMode="auto">
            <a:xfrm>
              <a:off x="5928754" y="3090423"/>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23" name="TextBox 22"/>
            <p:cNvSpPr txBox="1"/>
            <p:nvPr/>
          </p:nvSpPr>
          <p:spPr>
            <a:xfrm>
              <a:off x="5897611" y="1623463"/>
              <a:ext cx="2736458"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1600" dirty="0">
                  <a:solidFill>
                    <a:schemeClr val="tx2">
                      <a:alpha val="99000"/>
                    </a:schemeClr>
                  </a:solidFill>
                  <a:latin typeface="+mn-lt"/>
                </a:rPr>
                <a:t>Identical/similar deployment instances using common OS image as start</a:t>
              </a:r>
            </a:p>
          </p:txBody>
        </p:sp>
        <p:sp>
          <p:nvSpPr>
            <p:cNvPr id="37" name="Right Arrow 36"/>
            <p:cNvSpPr/>
            <p:nvPr/>
          </p:nvSpPr>
          <p:spPr bwMode="auto">
            <a:xfrm>
              <a:off x="5928754" y="2579873"/>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38" name="Right Arrow 37"/>
            <p:cNvSpPr/>
            <p:nvPr/>
          </p:nvSpPr>
          <p:spPr bwMode="auto">
            <a:xfrm>
              <a:off x="5928754" y="3598892"/>
              <a:ext cx="408438"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sp>
          <p:nvSpPr>
            <p:cNvPr id="42" name="TextBox 41"/>
            <p:cNvSpPr txBox="1"/>
            <p:nvPr/>
          </p:nvSpPr>
          <p:spPr>
            <a:xfrm>
              <a:off x="5054384" y="4224291"/>
              <a:ext cx="2428338"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r>
                <a:rPr lang="en-US" sz="1600" dirty="0">
                  <a:solidFill>
                    <a:schemeClr val="tx2">
                      <a:alpha val="99000"/>
                    </a:schemeClr>
                  </a:solidFill>
                  <a:latin typeface="+mn-lt"/>
                </a:rPr>
                <a:t>Capture VM Saves Customized Image to Your Image Library</a:t>
              </a:r>
            </a:p>
          </p:txBody>
        </p:sp>
      </p:grpSp>
      <p:pic>
        <p:nvPicPr>
          <p:cNvPr id="43" name="Picture 42"/>
          <p:cNvPicPr>
            <a:picLocks noChangeAspect="1"/>
          </p:cNvPicPr>
          <p:nvPr/>
        </p:nvPicPr>
        <p:blipFill>
          <a:blip r:embed="rId3">
            <a:lum bright="-40000" contrast="-40000"/>
          </a:blip>
          <a:stretch>
            <a:fillRect/>
          </a:stretch>
        </p:blipFill>
        <p:spPr>
          <a:xfrm>
            <a:off x="8605608" y="3677280"/>
            <a:ext cx="624991" cy="571113"/>
          </a:xfrm>
          <a:prstGeom prst="rect">
            <a:avLst/>
          </a:prstGeom>
        </p:spPr>
      </p:pic>
      <p:pic>
        <p:nvPicPr>
          <p:cNvPr id="44" name="Picture 43"/>
          <p:cNvPicPr>
            <a:picLocks noChangeAspect="1"/>
          </p:cNvPicPr>
          <p:nvPr/>
        </p:nvPicPr>
        <p:blipFill>
          <a:blip r:embed="rId3">
            <a:lum bright="-40000" contrast="-40000"/>
          </a:blip>
          <a:stretch>
            <a:fillRect/>
          </a:stretch>
        </p:blipFill>
        <p:spPr>
          <a:xfrm>
            <a:off x="8605608" y="4320292"/>
            <a:ext cx="624991" cy="571113"/>
          </a:xfrm>
          <a:prstGeom prst="rect">
            <a:avLst/>
          </a:prstGeom>
        </p:spPr>
      </p:pic>
      <p:pic>
        <p:nvPicPr>
          <p:cNvPr id="51" name="Picture 50"/>
          <p:cNvPicPr>
            <a:picLocks noChangeAspect="1"/>
          </p:cNvPicPr>
          <p:nvPr/>
        </p:nvPicPr>
        <p:blipFill>
          <a:blip r:embed="rId4">
            <a:lum bright="-40000" contrast="-40000"/>
          </a:blip>
          <a:stretch>
            <a:fillRect/>
          </a:stretch>
        </p:blipFill>
        <p:spPr>
          <a:xfrm>
            <a:off x="6794505" y="4265457"/>
            <a:ext cx="1068533" cy="1300823"/>
          </a:xfrm>
          <a:prstGeom prst="rect">
            <a:avLst/>
          </a:prstGeom>
        </p:spPr>
      </p:pic>
      <p:pic>
        <p:nvPicPr>
          <p:cNvPr id="50" name="Picture 49"/>
          <p:cNvPicPr>
            <a:picLocks noChangeAspect="1"/>
          </p:cNvPicPr>
          <p:nvPr/>
        </p:nvPicPr>
        <p:blipFill>
          <a:blip r:embed="rId3">
            <a:lum bright="-40000" contrast="-40000"/>
          </a:blip>
          <a:stretch>
            <a:fillRect/>
          </a:stretch>
        </p:blipFill>
        <p:spPr>
          <a:xfrm>
            <a:off x="8605608" y="5029461"/>
            <a:ext cx="624991" cy="571113"/>
          </a:xfrm>
          <a:prstGeom prst="rect">
            <a:avLst/>
          </a:prstGeom>
        </p:spPr>
      </p:pic>
      <p:pic>
        <p:nvPicPr>
          <p:cNvPr id="52" name="Picture 51"/>
          <p:cNvPicPr>
            <a:picLocks noChangeAspect="1"/>
          </p:cNvPicPr>
          <p:nvPr/>
        </p:nvPicPr>
        <p:blipFill>
          <a:blip r:embed="rId4">
            <a:lum bright="-40000" contrast="-40000"/>
          </a:blip>
          <a:stretch>
            <a:fillRect/>
          </a:stretch>
        </p:blipFill>
        <p:spPr>
          <a:xfrm>
            <a:off x="1332552" y="2315489"/>
            <a:ext cx="1068533" cy="1300823"/>
          </a:xfrm>
          <a:prstGeom prst="rect">
            <a:avLst/>
          </a:prstGeom>
        </p:spPr>
      </p:pic>
    </p:spTree>
    <p:extLst>
      <p:ext uri="{BB962C8B-B14F-4D97-AF65-F5344CB8AC3E}">
        <p14:creationId xmlns:p14="http://schemas.microsoft.com/office/powerpoint/2010/main" val="1775410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3"/>
            </p:custDataLst>
            <p:extLst/>
          </p:nvPr>
        </p:nvGraphicFramePr>
        <p:xfrm>
          <a:off x="1588" y="894"/>
          <a:ext cx="158709" cy="158709"/>
        </p:xfrm>
        <a:graphic>
          <a:graphicData uri="http://schemas.openxmlformats.org/presentationml/2006/ole">
            <mc:AlternateContent xmlns:mc="http://schemas.openxmlformats.org/markup-compatibility/2006">
              <mc:Choice xmlns:v="urn:schemas-microsoft-com:vml" Requires="v">
                <p:oleObj spid="_x0000_s1061" name="think-cell Slide" r:id="rId17" imgW="270" imgH="270" progId="TCLayout.ActiveDocument.1">
                  <p:embed/>
                </p:oleObj>
              </mc:Choice>
              <mc:Fallback>
                <p:oleObj name="think-cell Slide" r:id="rId17" imgW="270" imgH="270" progId="TCLayout.ActiveDocument.1">
                  <p:embed/>
                  <p:pic>
                    <p:nvPicPr>
                      <p:cNvPr id="0" name=""/>
                      <p:cNvPicPr/>
                      <p:nvPr/>
                    </p:nvPicPr>
                    <p:blipFill>
                      <a:blip r:embed="rId18"/>
                      <a:stretch>
                        <a:fillRect/>
                      </a:stretch>
                    </p:blipFill>
                    <p:spPr>
                      <a:xfrm>
                        <a:off x="1588" y="894"/>
                        <a:ext cx="158709" cy="158709"/>
                      </a:xfrm>
                      <a:prstGeom prst="rect">
                        <a:avLst/>
                      </a:prstGeom>
                    </p:spPr>
                  </p:pic>
                </p:oleObj>
              </mc:Fallback>
            </mc:AlternateContent>
          </a:graphicData>
        </a:graphic>
      </p:graphicFrame>
      <p:sp>
        <p:nvSpPr>
          <p:cNvPr id="4" name="Rectangle 3"/>
          <p:cNvSpPr/>
          <p:nvPr>
            <p:custDataLst>
              <p:tags r:id="rId4"/>
            </p:custDataLst>
          </p:nvPr>
        </p:nvSpPr>
        <p:spPr bwMode="auto">
          <a:xfrm>
            <a:off x="531008" y="1264529"/>
            <a:ext cx="11119632" cy="2559653"/>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3" name="Title 2"/>
          <p:cNvSpPr>
            <a:spLocks noGrp="1"/>
          </p:cNvSpPr>
          <p:nvPr>
            <p:ph type="title"/>
            <p:custDataLst>
              <p:tags r:id="rId5"/>
            </p:custDataLst>
          </p:nvPr>
        </p:nvSpPr>
        <p:spPr/>
        <p:txBody>
          <a:bodyPr/>
          <a:lstStyle/>
          <a:p>
            <a:r>
              <a:rPr lang="en-IN" sz="5400" dirty="0">
                <a:cs typeface="Segoe UI"/>
              </a:rPr>
              <a:t>What will work on upload…</a:t>
            </a:r>
            <a:endParaRPr lang="en-US" sz="5400" dirty="0">
              <a:cs typeface="Segoe UI"/>
            </a:endParaRPr>
          </a:p>
        </p:txBody>
      </p:sp>
      <p:sp>
        <p:nvSpPr>
          <p:cNvPr id="5" name="TextBox 4"/>
          <p:cNvSpPr txBox="1"/>
          <p:nvPr>
            <p:custDataLst>
              <p:tags r:id="rId6"/>
            </p:custDataLst>
          </p:nvPr>
        </p:nvSpPr>
        <p:spPr>
          <a:xfrm>
            <a:off x="4965623" y="1342659"/>
            <a:ext cx="2209225" cy="498470"/>
          </a:xfrm>
          <a:prstGeom prst="rect">
            <a:avLst/>
          </a:prstGeom>
          <a:noFill/>
          <a:ln>
            <a:noFill/>
          </a:ln>
        </p:spPr>
        <p:txBody>
          <a:bodyPr wrap="square" lIns="0" tIns="0" rIns="0" bIns="0" rtlCol="0">
            <a:spAutoFit/>
          </a:bodyPr>
          <a:lstStyle/>
          <a:p>
            <a:pPr marL="3174" lvl="1" algn="ctr">
              <a:lnSpc>
                <a:spcPct val="90000"/>
              </a:lnSpc>
              <a:spcAft>
                <a:spcPts val="600"/>
              </a:spcAft>
              <a:buSzPct val="80000"/>
            </a:pPr>
            <a:r>
              <a:rPr lang="en-US" sz="3599" b="1" spc="-51" dirty="0">
                <a:gradFill>
                  <a:gsLst>
                    <a:gs pos="0">
                      <a:srgbClr val="595959"/>
                    </a:gs>
                    <a:gs pos="86000">
                      <a:srgbClr val="595959"/>
                    </a:gs>
                  </a:gsLst>
                  <a:lin ang="5400000" scaled="0"/>
                </a:gradFill>
                <a:cs typeface="Segoe UI" pitchFamily="34" charset="0"/>
              </a:rPr>
              <a:t>Images</a:t>
            </a:r>
          </a:p>
        </p:txBody>
      </p:sp>
      <p:sp>
        <p:nvSpPr>
          <p:cNvPr id="6" name="Rectangle 5"/>
          <p:cNvSpPr/>
          <p:nvPr>
            <p:custDataLst>
              <p:tags r:id="rId7"/>
            </p:custDataLst>
          </p:nvPr>
        </p:nvSpPr>
        <p:spPr bwMode="auto">
          <a:xfrm>
            <a:off x="520565" y="3918085"/>
            <a:ext cx="11119632" cy="2559653"/>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0" tIns="45691" rIns="91380" bIns="45691" numCol="1" spcCol="0" rtlCol="0" anchor="ctr" anchorCtr="0" compatLnSpc="1">
            <a:prstTxWarp prst="textNoShape">
              <a:avLst/>
            </a:prstTxWarp>
          </a:bodyPr>
          <a:lstStyle/>
          <a:p>
            <a:pPr algn="ctr" defTabSz="91356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7" name="TextBox 6"/>
          <p:cNvSpPr txBox="1"/>
          <p:nvPr>
            <p:custDataLst>
              <p:tags r:id="rId8"/>
            </p:custDataLst>
          </p:nvPr>
        </p:nvSpPr>
        <p:spPr>
          <a:xfrm>
            <a:off x="5347322" y="5981198"/>
            <a:ext cx="1515587" cy="498470"/>
          </a:xfrm>
          <a:prstGeom prst="rect">
            <a:avLst/>
          </a:prstGeom>
          <a:noFill/>
          <a:ln>
            <a:noFill/>
          </a:ln>
        </p:spPr>
        <p:txBody>
          <a:bodyPr wrap="square" lIns="0" tIns="0" rIns="0" bIns="0" rtlCol="0">
            <a:spAutoFit/>
          </a:bodyPr>
          <a:lstStyle/>
          <a:p>
            <a:pPr marL="3174" lvl="1" algn="ctr">
              <a:lnSpc>
                <a:spcPct val="90000"/>
              </a:lnSpc>
              <a:spcAft>
                <a:spcPts val="600"/>
              </a:spcAft>
              <a:buSzPct val="80000"/>
            </a:pPr>
            <a:r>
              <a:rPr lang="en-US" sz="3599" b="1" spc="-51" dirty="0">
                <a:gradFill>
                  <a:gsLst>
                    <a:gs pos="0">
                      <a:srgbClr val="595959"/>
                    </a:gs>
                    <a:gs pos="86000">
                      <a:srgbClr val="595959"/>
                    </a:gs>
                  </a:gsLst>
                  <a:lin ang="5400000" scaled="0"/>
                </a:gradFill>
                <a:cs typeface="Segoe UI" pitchFamily="34" charset="0"/>
              </a:rPr>
              <a:t>Disks</a:t>
            </a:r>
          </a:p>
        </p:txBody>
      </p:sp>
      <p:sp>
        <p:nvSpPr>
          <p:cNvPr id="8" name="Rectangle 7"/>
          <p:cNvSpPr/>
          <p:nvPr>
            <p:custDataLst>
              <p:tags r:id="rId9"/>
            </p:custDataLst>
          </p:nvPr>
        </p:nvSpPr>
        <p:spPr bwMode="auto">
          <a:xfrm>
            <a:off x="726614" y="1602994"/>
            <a:ext cx="3547496" cy="1985030"/>
          </a:xfrm>
          <a:prstGeom prst="rect">
            <a:avLst/>
          </a:prstGeom>
          <a:solidFill>
            <a:schemeClr val="tx2">
              <a:lumMod val="40000"/>
              <a:lumOff val="60000"/>
            </a:schemeClr>
          </a:solidFill>
          <a:ln w="9525" cap="flat" cmpd="sng" algn="ctr">
            <a:noFill/>
            <a:prstDash val="solid"/>
          </a:ln>
          <a:effectLst/>
        </p:spPr>
        <p:txBody>
          <a:bodyPr rtlCol="0" anchor="ctr" anchorCtr="0"/>
          <a:lstStyle/>
          <a:p>
            <a:pPr defTabSz="1218631"/>
            <a:r>
              <a:rPr lang="en-US" sz="2199" dirty="0" err="1">
                <a:solidFill>
                  <a:schemeClr val="bg1">
                    <a:alpha val="99000"/>
                  </a:schemeClr>
                </a:solidFill>
                <a:latin typeface="Segoe UI"/>
                <a:ea typeface="Segoe UI" pitchFamily="34" charset="0"/>
                <a:cs typeface="Segoe UI" pitchFamily="34" charset="0"/>
              </a:rPr>
              <a:t>Sysprep’d</a:t>
            </a:r>
            <a:r>
              <a:rPr lang="en-US" sz="2199" dirty="0">
                <a:solidFill>
                  <a:schemeClr val="bg1">
                    <a:alpha val="99000"/>
                  </a:schemeClr>
                </a:solidFill>
                <a:latin typeface="Segoe UI"/>
                <a:ea typeface="Segoe UI" pitchFamily="34" charset="0"/>
                <a:cs typeface="Segoe UI" pitchFamily="34" charset="0"/>
              </a:rPr>
              <a:t> Windows Server </a:t>
            </a:r>
          </a:p>
          <a:p>
            <a:pPr defTabSz="1218631"/>
            <a:r>
              <a:rPr lang="en-US" sz="2199" dirty="0" err="1">
                <a:solidFill>
                  <a:schemeClr val="bg1">
                    <a:alpha val="99000"/>
                  </a:schemeClr>
                </a:solidFill>
                <a:latin typeface="Segoe UI"/>
                <a:ea typeface="Segoe UI" pitchFamily="34" charset="0"/>
                <a:cs typeface="Segoe UI" pitchFamily="34" charset="0"/>
              </a:rPr>
              <a:t>VHD</a:t>
            </a:r>
            <a:r>
              <a:rPr lang="en-US" sz="2199" dirty="0">
                <a:solidFill>
                  <a:schemeClr val="bg1">
                    <a:alpha val="99000"/>
                  </a:schemeClr>
                </a:solidFill>
                <a:latin typeface="Segoe UI"/>
                <a:ea typeface="Segoe UI" pitchFamily="34" charset="0"/>
                <a:cs typeface="Segoe UI" pitchFamily="34" charset="0"/>
              </a:rPr>
              <a:t> on Hyper-V</a:t>
            </a:r>
          </a:p>
          <a:p>
            <a:pPr defTabSz="1218631"/>
            <a:endParaRPr lang="en-US" sz="2199" dirty="0">
              <a:solidFill>
                <a:schemeClr val="bg1">
                  <a:alpha val="99000"/>
                </a:schemeClr>
              </a:solidFill>
              <a:latin typeface="Segoe UI"/>
              <a:ea typeface="Segoe UI" pitchFamily="34" charset="0"/>
              <a:cs typeface="Segoe UI" pitchFamily="34" charset="0"/>
            </a:endParaRPr>
          </a:p>
          <a:p>
            <a:pPr defTabSz="1218631"/>
            <a:r>
              <a:rPr lang="en-US" sz="2199" dirty="0">
                <a:solidFill>
                  <a:schemeClr val="bg1">
                    <a:alpha val="99000"/>
                  </a:schemeClr>
                </a:solidFill>
                <a:latin typeface="Segoe UI"/>
                <a:ea typeface="Segoe UI" pitchFamily="34" charset="0"/>
                <a:cs typeface="Segoe UI" pitchFamily="34" charset="0"/>
              </a:rPr>
              <a:t>(Server 2008 R2 and Windows Server 2012)</a:t>
            </a:r>
          </a:p>
        </p:txBody>
      </p:sp>
      <p:sp>
        <p:nvSpPr>
          <p:cNvPr id="9" name="Rectangle 8"/>
          <p:cNvSpPr/>
          <p:nvPr>
            <p:custDataLst>
              <p:tags r:id="rId10"/>
            </p:custDataLst>
          </p:nvPr>
        </p:nvSpPr>
        <p:spPr bwMode="auto">
          <a:xfrm>
            <a:off x="8069500" y="1602994"/>
            <a:ext cx="3351927" cy="1985030"/>
          </a:xfrm>
          <a:prstGeom prst="rect">
            <a:avLst/>
          </a:prstGeom>
          <a:solidFill>
            <a:schemeClr val="tx2">
              <a:lumMod val="40000"/>
              <a:lumOff val="60000"/>
            </a:schemeClr>
          </a:solidFill>
          <a:ln w="9525" cap="flat" cmpd="sng" algn="ctr">
            <a:noFill/>
            <a:prstDash val="solid"/>
          </a:ln>
          <a:effectLst/>
        </p:spPr>
        <p:txBody>
          <a:bodyPr rtlCol="0" anchor="ctr" anchorCtr="0"/>
          <a:lstStyle/>
          <a:p>
            <a:pPr algn="ctr" defTabSz="1218631"/>
            <a:r>
              <a:rPr lang="en-US" sz="3599" b="1" dirty="0">
                <a:solidFill>
                  <a:schemeClr val="bg1">
                    <a:alpha val="99000"/>
                  </a:schemeClr>
                </a:solidFill>
                <a:latin typeface="Segoe UI"/>
                <a:ea typeface="Segoe UI" pitchFamily="34" charset="0"/>
                <a:cs typeface="Segoe UI" pitchFamily="34" charset="0"/>
              </a:rPr>
              <a:t>Windows </a:t>
            </a:r>
            <a:br>
              <a:rPr lang="en-US" sz="3599" b="1" dirty="0">
                <a:solidFill>
                  <a:schemeClr val="bg1">
                    <a:alpha val="99000"/>
                  </a:schemeClr>
                </a:solidFill>
                <a:latin typeface="Segoe UI"/>
                <a:ea typeface="Segoe UI" pitchFamily="34" charset="0"/>
                <a:cs typeface="Segoe UI" pitchFamily="34" charset="0"/>
              </a:rPr>
            </a:br>
            <a:r>
              <a:rPr lang="en-US" sz="3599" b="1" dirty="0">
                <a:solidFill>
                  <a:schemeClr val="bg1">
                    <a:alpha val="99000"/>
                  </a:schemeClr>
                </a:solidFill>
                <a:latin typeface="Segoe UI"/>
                <a:ea typeface="Segoe UI" pitchFamily="34" charset="0"/>
                <a:cs typeface="Segoe UI" pitchFamily="34" charset="0"/>
              </a:rPr>
              <a:t>Azure Image</a:t>
            </a:r>
          </a:p>
        </p:txBody>
      </p:sp>
      <p:sp>
        <p:nvSpPr>
          <p:cNvPr id="10" name="Rectangle 9"/>
          <p:cNvSpPr/>
          <p:nvPr>
            <p:custDataLst>
              <p:tags r:id="rId11"/>
            </p:custDataLst>
          </p:nvPr>
        </p:nvSpPr>
        <p:spPr bwMode="auto">
          <a:xfrm>
            <a:off x="726611" y="4271304"/>
            <a:ext cx="3586005" cy="1985030"/>
          </a:xfrm>
          <a:prstGeom prst="rect">
            <a:avLst/>
          </a:prstGeom>
          <a:solidFill>
            <a:schemeClr val="accent1">
              <a:lumMod val="75000"/>
            </a:schemeClr>
          </a:solidFill>
          <a:ln w="9525" cap="flat" cmpd="sng" algn="ctr">
            <a:noFill/>
            <a:prstDash val="solid"/>
          </a:ln>
          <a:effectLst/>
        </p:spPr>
        <p:txBody>
          <a:bodyPr rtlCol="0" anchor="ctr" anchorCtr="0"/>
          <a:lstStyle/>
          <a:p>
            <a:pPr defTabSz="1218631"/>
            <a:r>
              <a:rPr lang="en-US" sz="2199" dirty="0">
                <a:solidFill>
                  <a:schemeClr val="bg1">
                    <a:alpha val="99000"/>
                  </a:schemeClr>
                </a:solidFill>
                <a:latin typeface="Segoe UI"/>
                <a:ea typeface="Segoe UI" pitchFamily="34" charset="0"/>
                <a:cs typeface="Segoe UI" pitchFamily="34" charset="0"/>
              </a:rPr>
              <a:t>Windows Server </a:t>
            </a:r>
          </a:p>
          <a:p>
            <a:pPr defTabSz="1218631"/>
            <a:r>
              <a:rPr lang="en-US" sz="2199" dirty="0" err="1">
                <a:solidFill>
                  <a:schemeClr val="bg1">
                    <a:alpha val="99000"/>
                  </a:schemeClr>
                </a:solidFill>
                <a:latin typeface="Segoe UI"/>
                <a:ea typeface="Segoe UI" pitchFamily="34" charset="0"/>
                <a:cs typeface="Segoe UI" pitchFamily="34" charset="0"/>
              </a:rPr>
              <a:t>VHD</a:t>
            </a:r>
            <a:r>
              <a:rPr lang="en-US" sz="2199" dirty="0">
                <a:solidFill>
                  <a:schemeClr val="bg1">
                    <a:alpha val="99000"/>
                  </a:schemeClr>
                </a:solidFill>
                <a:latin typeface="Segoe UI"/>
                <a:ea typeface="Segoe UI" pitchFamily="34" charset="0"/>
                <a:cs typeface="Segoe UI" pitchFamily="34" charset="0"/>
              </a:rPr>
              <a:t> on Hyper-V</a:t>
            </a:r>
          </a:p>
          <a:p>
            <a:pPr defTabSz="1218631"/>
            <a:endParaRPr lang="en-US" sz="2199" dirty="0">
              <a:solidFill>
                <a:schemeClr val="bg1">
                  <a:alpha val="99000"/>
                </a:schemeClr>
              </a:solidFill>
              <a:latin typeface="Segoe UI"/>
              <a:ea typeface="Segoe UI" pitchFamily="34" charset="0"/>
              <a:cs typeface="Segoe UI" pitchFamily="34" charset="0"/>
            </a:endParaRPr>
          </a:p>
          <a:p>
            <a:pPr defTabSz="1218631"/>
            <a:r>
              <a:rPr lang="en-US" sz="2199" dirty="0">
                <a:solidFill>
                  <a:schemeClr val="bg1">
                    <a:alpha val="99000"/>
                  </a:schemeClr>
                </a:solidFill>
                <a:latin typeface="Segoe UI"/>
                <a:ea typeface="Segoe UI" pitchFamily="34" charset="0"/>
                <a:cs typeface="Segoe UI" pitchFamily="34" charset="0"/>
              </a:rPr>
              <a:t>(Server 2008 R2 and </a:t>
            </a:r>
            <a:r>
              <a:rPr lang="en-US" sz="2199" dirty="0">
                <a:solidFill>
                  <a:schemeClr val="bg1">
                    <a:alpha val="99000"/>
                  </a:schemeClr>
                </a:solidFill>
                <a:ea typeface="Segoe UI" pitchFamily="34" charset="0"/>
                <a:cs typeface="Segoe UI" pitchFamily="34" charset="0"/>
              </a:rPr>
              <a:t>Windows Server 2012)</a:t>
            </a:r>
            <a:endParaRPr lang="en-US" sz="2199" dirty="0">
              <a:solidFill>
                <a:schemeClr val="bg1">
                  <a:alpha val="99000"/>
                </a:schemeClr>
              </a:solidFill>
              <a:latin typeface="Segoe UI"/>
              <a:ea typeface="Segoe UI" pitchFamily="34" charset="0"/>
              <a:cs typeface="Segoe UI" pitchFamily="34" charset="0"/>
            </a:endParaRPr>
          </a:p>
        </p:txBody>
      </p:sp>
      <p:sp>
        <p:nvSpPr>
          <p:cNvPr id="11" name="Rectangle 10"/>
          <p:cNvSpPr/>
          <p:nvPr>
            <p:custDataLst>
              <p:tags r:id="rId12"/>
            </p:custDataLst>
          </p:nvPr>
        </p:nvSpPr>
        <p:spPr bwMode="auto">
          <a:xfrm>
            <a:off x="8069500" y="4271304"/>
            <a:ext cx="3351927" cy="1985030"/>
          </a:xfrm>
          <a:prstGeom prst="rect">
            <a:avLst/>
          </a:prstGeom>
          <a:solidFill>
            <a:schemeClr val="accent1">
              <a:lumMod val="75000"/>
            </a:schemeClr>
          </a:solidFill>
          <a:ln w="9525" cap="flat" cmpd="sng" algn="ctr">
            <a:noFill/>
            <a:prstDash val="solid"/>
          </a:ln>
          <a:effectLst/>
        </p:spPr>
        <p:txBody>
          <a:bodyPr rtlCol="0" anchor="ctr" anchorCtr="0"/>
          <a:lstStyle/>
          <a:p>
            <a:pPr algn="ctr" defTabSz="1218631"/>
            <a:r>
              <a:rPr lang="en-US" sz="3599" b="1" dirty="0">
                <a:solidFill>
                  <a:schemeClr val="bg1">
                    <a:alpha val="99000"/>
                  </a:schemeClr>
                </a:solidFill>
                <a:latin typeface="Segoe UI"/>
                <a:ea typeface="Segoe UI" pitchFamily="34" charset="0"/>
                <a:cs typeface="Segoe UI" pitchFamily="34" charset="0"/>
              </a:rPr>
              <a:t>Windows </a:t>
            </a:r>
            <a:br>
              <a:rPr lang="en-US" sz="3599" b="1" dirty="0">
                <a:solidFill>
                  <a:schemeClr val="bg1">
                    <a:alpha val="99000"/>
                  </a:schemeClr>
                </a:solidFill>
                <a:latin typeface="Segoe UI"/>
                <a:ea typeface="Segoe UI" pitchFamily="34" charset="0"/>
                <a:cs typeface="Segoe UI" pitchFamily="34" charset="0"/>
              </a:rPr>
            </a:br>
            <a:r>
              <a:rPr lang="en-US" sz="3599" b="1" dirty="0">
                <a:solidFill>
                  <a:schemeClr val="bg1">
                    <a:alpha val="99000"/>
                  </a:schemeClr>
                </a:solidFill>
                <a:latin typeface="Segoe UI"/>
                <a:ea typeface="Segoe UI" pitchFamily="34" charset="0"/>
                <a:cs typeface="Segoe UI" pitchFamily="34" charset="0"/>
              </a:rPr>
              <a:t>Azure Disk</a:t>
            </a:r>
          </a:p>
        </p:txBody>
      </p:sp>
      <p:sp>
        <p:nvSpPr>
          <p:cNvPr id="12" name="Equal 11"/>
          <p:cNvSpPr/>
          <p:nvPr>
            <p:custDataLst>
              <p:tags r:id="rId13"/>
            </p:custDataLst>
          </p:nvPr>
        </p:nvSpPr>
        <p:spPr bwMode="auto">
          <a:xfrm>
            <a:off x="4507453" y="1785203"/>
            <a:ext cx="3145855" cy="1876441"/>
          </a:xfrm>
          <a:prstGeom prst="mathEqual">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14" name="Equal 13"/>
          <p:cNvSpPr/>
          <p:nvPr>
            <p:custDataLst>
              <p:tags r:id="rId14"/>
            </p:custDataLst>
          </p:nvPr>
        </p:nvSpPr>
        <p:spPr bwMode="auto">
          <a:xfrm>
            <a:off x="5170796" y="4291521"/>
            <a:ext cx="1819173" cy="1876441"/>
          </a:xfrm>
          <a:prstGeom prst="mathEqual">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7" rIns="91412" bIns="45707" numCol="1" rtlCol="0" anchor="ctr" anchorCtr="0" compatLnSpc="1">
            <a:prstTxWarp prst="textNoShape">
              <a:avLst/>
            </a:prstTxWarp>
          </a:bodyPr>
          <a:lstStyle/>
          <a:p>
            <a:pPr algn="ctr" defTabSz="913870" fontAlgn="base">
              <a:spcBef>
                <a:spcPct val="0"/>
              </a:spcBef>
              <a:spcAft>
                <a:spcPct val="0"/>
              </a:spcAft>
            </a:pPr>
            <a:endParaRPr lang="en-US" sz="2199" dirty="0">
              <a:gradFill>
                <a:gsLst>
                  <a:gs pos="0">
                    <a:srgbClr val="FFFFFF"/>
                  </a:gs>
                  <a:gs pos="100000">
                    <a:srgbClr val="FFFFFF"/>
                  </a:gs>
                </a:gsLst>
                <a:lin ang="5400000" scaled="0"/>
              </a:gradFill>
            </a:endParaRPr>
          </a:p>
        </p:txBody>
      </p:sp>
      <p:pic>
        <p:nvPicPr>
          <p:cNvPr id="16" name="Picture 2" descr="C:\Users\coreysa\AppData\Local\Microsoft\Windows\Temporary Internet Files\Content.IE5\97C7PEMQ\MC900441523[1].wmf"/>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729878" y="1684453"/>
            <a:ext cx="2133032" cy="182211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coreysa\AppData\Local\Microsoft\Windows\Temporary Internet Files\Content.IE5\97C7PEMQ\MC900441523[1].wmf"/>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729878" y="4159083"/>
            <a:ext cx="2133032" cy="182211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2"/>
    </p:custDataLst>
    <p:extLst>
      <p:ext uri="{BB962C8B-B14F-4D97-AF65-F5344CB8AC3E}">
        <p14:creationId xmlns:p14="http://schemas.microsoft.com/office/powerpoint/2010/main" val="1166721239"/>
      </p:ext>
    </p:extLst>
  </p:cSld>
  <p:clrMapOvr>
    <a:masterClrMapping/>
  </p:clrMapOvr>
  <mc:AlternateContent xmlns:mc="http://schemas.openxmlformats.org/markup-compatibility/2006" xmlns:p14="http://schemas.microsoft.com/office/powerpoint/2010/main">
    <mc:Choice Requires="p14">
      <p:transition spd="med" p14:dur="700" advTm="27816">
        <p:fade/>
      </p:transition>
    </mc:Choice>
    <mc:Fallback xmlns="">
      <p:transition spd="med" advTm="2781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xit" presetSubtype="32" fill="hold" nodeType="clickEffect">
                                  <p:stCondLst>
                                    <p:cond delay="0"/>
                                  </p:stCondLst>
                                  <p:childTnLst>
                                    <p:anim calcmode="lin" valueType="num">
                                      <p:cBhvr>
                                        <p:cTn id="25" dur="500"/>
                                        <p:tgtEl>
                                          <p:spTgt spid="16"/>
                                        </p:tgtEl>
                                        <p:attrNameLst>
                                          <p:attrName>ppt_w</p:attrName>
                                        </p:attrNameLst>
                                      </p:cBhvr>
                                      <p:tavLst>
                                        <p:tav tm="0">
                                          <p:val>
                                            <p:strVal val="ppt_w"/>
                                          </p:val>
                                        </p:tav>
                                        <p:tav tm="100000">
                                          <p:val>
                                            <p:fltVal val="0"/>
                                          </p:val>
                                        </p:tav>
                                      </p:tavLst>
                                    </p:anim>
                                    <p:anim calcmode="lin" valueType="num">
                                      <p:cBhvr>
                                        <p:cTn id="26" dur="500"/>
                                        <p:tgtEl>
                                          <p:spTgt spid="16"/>
                                        </p:tgtEl>
                                        <p:attrNameLst>
                                          <p:attrName>ppt_h</p:attrName>
                                        </p:attrNameLst>
                                      </p:cBhvr>
                                      <p:tavLst>
                                        <p:tav tm="0">
                                          <p:val>
                                            <p:strVal val="ppt_h"/>
                                          </p:val>
                                        </p:tav>
                                        <p:tav tm="100000">
                                          <p:val>
                                            <p:fltVal val="0"/>
                                          </p:val>
                                        </p:tav>
                                      </p:tavLst>
                                    </p:anim>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xit" presetSubtype="32" fill="hold" nodeType="clickEffect">
                                  <p:stCondLst>
                                    <p:cond delay="0"/>
                                  </p:stCondLst>
                                  <p:childTnLst>
                                    <p:anim calcmode="lin" valueType="num">
                                      <p:cBhvr>
                                        <p:cTn id="54" dur="500"/>
                                        <p:tgtEl>
                                          <p:spTgt spid="17"/>
                                        </p:tgtEl>
                                        <p:attrNameLst>
                                          <p:attrName>ppt_w</p:attrName>
                                        </p:attrNameLst>
                                      </p:cBhvr>
                                      <p:tavLst>
                                        <p:tav tm="0">
                                          <p:val>
                                            <p:strVal val="ppt_w"/>
                                          </p:val>
                                        </p:tav>
                                        <p:tav tm="100000">
                                          <p:val>
                                            <p:fltVal val="0"/>
                                          </p:val>
                                        </p:tav>
                                      </p:tavLst>
                                    </p:anim>
                                    <p:anim calcmode="lin" valueType="num">
                                      <p:cBhvr>
                                        <p:cTn id="55" dur="500"/>
                                        <p:tgtEl>
                                          <p:spTgt spid="17"/>
                                        </p:tgtEl>
                                        <p:attrNameLst>
                                          <p:attrName>ppt_h</p:attrName>
                                        </p:attrNameLst>
                                      </p:cBhvr>
                                      <p:tavLst>
                                        <p:tav tm="0">
                                          <p:val>
                                            <p:strVal val="ppt_h"/>
                                          </p:val>
                                        </p:tav>
                                        <p:tav tm="100000">
                                          <p:val>
                                            <p:fltVal val="0"/>
                                          </p:val>
                                        </p:tav>
                                      </p:tavLst>
                                    </p:anim>
                                    <p:animEffect transition="out" filter="fade">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animBg="1"/>
      <p:bldP spid="10" grpId="0" animBg="1"/>
      <p:bldP spid="11" grpId="0" animBg="1"/>
      <p:bldP spid="12"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Tips on BYO Generalized Images</a:t>
            </a:r>
            <a:endParaRPr lang="en-US" sz="5400" dirty="0"/>
          </a:p>
        </p:txBody>
      </p:sp>
      <p:sp>
        <p:nvSpPr>
          <p:cNvPr id="3" name="Text Placeholder 2"/>
          <p:cNvSpPr>
            <a:spLocks noGrp="1"/>
          </p:cNvSpPr>
          <p:nvPr>
            <p:ph type="body" sz="quarter" idx="4294967295"/>
          </p:nvPr>
        </p:nvSpPr>
        <p:spPr>
          <a:xfrm>
            <a:off x="437322" y="1702353"/>
            <a:ext cx="4797287" cy="4025695"/>
          </a:xfrm>
        </p:spPr>
        <p:txBody>
          <a:bodyPr/>
          <a:lstStyle/>
          <a:p>
            <a:r>
              <a:rPr lang="en-US" sz="3200" dirty="0" err="1"/>
              <a:t>Sysprep</a:t>
            </a:r>
            <a:r>
              <a:rPr lang="en-US" sz="3200" dirty="0"/>
              <a:t> and “Generalize” is </a:t>
            </a:r>
            <a:r>
              <a:rPr lang="en-US" sz="3200" dirty="0" smtClean="0"/>
              <a:t>expected</a:t>
            </a:r>
            <a:endParaRPr lang="en-US" sz="3200" dirty="0"/>
          </a:p>
          <a:p>
            <a:r>
              <a:rPr lang="en-US" sz="3200" dirty="0"/>
              <a:t>Do NOT put unattend.xml on the </a:t>
            </a:r>
            <a:r>
              <a:rPr lang="en-US" sz="3200" dirty="0" smtClean="0"/>
              <a:t>disk</a:t>
            </a:r>
            <a:endParaRPr lang="en-US" sz="3200" dirty="0"/>
          </a:p>
          <a:p>
            <a:r>
              <a:rPr lang="en-US" sz="3200" dirty="0"/>
              <a:t>Do NOT install the Windows Azure Integration Components!! </a:t>
            </a:r>
          </a:p>
          <a:p>
            <a:r>
              <a:rPr lang="en-US" sz="3200" dirty="0"/>
              <a:t>No WA Agent</a:t>
            </a:r>
          </a:p>
        </p:txBody>
      </p:sp>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2398" y="1753036"/>
            <a:ext cx="6847410" cy="47231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575215272"/>
      </p:ext>
    </p:extLst>
  </p:cSld>
  <p:clrMapOvr>
    <a:masterClrMapping/>
  </p:clrMapOvr>
  <p:transition advTm="5464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smtClean="0"/>
              <a:t>Imaging Virtual Machines</a:t>
            </a:r>
            <a:endParaRPr lang="en-US" dirty="0"/>
          </a:p>
        </p:txBody>
      </p:sp>
    </p:spTree>
    <p:extLst>
      <p:ext uri="{BB962C8B-B14F-4D97-AF65-F5344CB8AC3E}">
        <p14:creationId xmlns:p14="http://schemas.microsoft.com/office/powerpoint/2010/main" val="1075849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6478108" y="4497661"/>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pPr>
            <a:endParaRPr lang="en-US" sz="3199" kern="0" dirty="0">
              <a:gradFill>
                <a:gsLst>
                  <a:gs pos="85000">
                    <a:srgbClr val="FFFFFF"/>
                  </a:gs>
                  <a:gs pos="0">
                    <a:srgbClr val="FFFFFF"/>
                  </a:gs>
                </a:gsLst>
                <a:lin ang="5400000" scaled="0"/>
              </a:gradFill>
            </a:endParaRPr>
          </a:p>
        </p:txBody>
      </p:sp>
      <p:sp>
        <p:nvSpPr>
          <p:cNvPr id="29" name="Rectangle 28"/>
          <p:cNvSpPr/>
          <p:nvPr/>
        </p:nvSpPr>
        <p:spPr bwMode="auto">
          <a:xfrm>
            <a:off x="6476587" y="2541818"/>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81" name="Rectangle 80"/>
          <p:cNvSpPr/>
          <p:nvPr/>
        </p:nvSpPr>
        <p:spPr bwMode="auto">
          <a:xfrm>
            <a:off x="6476587" y="0"/>
            <a:ext cx="1549840" cy="7194739"/>
          </a:xfrm>
          <a:prstGeom prst="rect">
            <a:avLst/>
          </a:prstGeom>
          <a:solidFill>
            <a:srgbClr val="00188F"/>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59" name="Rectangle 58"/>
          <p:cNvSpPr/>
          <p:nvPr/>
        </p:nvSpPr>
        <p:spPr bwMode="auto">
          <a:xfrm>
            <a:off x="8072246" y="4497661"/>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defRPr/>
            </a:pPr>
            <a:r>
              <a:rPr lang="en-US" sz="3199" kern="0" dirty="0">
                <a:gradFill>
                  <a:gsLst>
                    <a:gs pos="85000">
                      <a:srgbClr val="FFFFFF"/>
                    </a:gs>
                    <a:gs pos="0">
                      <a:srgbClr val="FFFFFF"/>
                    </a:gs>
                  </a:gsLst>
                  <a:lin ang="5400000" scaled="0"/>
                </a:gradFill>
              </a:rPr>
              <a:t>PaaS</a:t>
            </a:r>
          </a:p>
        </p:txBody>
      </p:sp>
      <p:sp>
        <p:nvSpPr>
          <p:cNvPr id="60" name="Rectangle 59"/>
          <p:cNvSpPr/>
          <p:nvPr/>
        </p:nvSpPr>
        <p:spPr bwMode="auto">
          <a:xfrm>
            <a:off x="9666384" y="4497661"/>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defRPr/>
            </a:pPr>
            <a:r>
              <a:rPr lang="en-US" sz="3199" kern="0" dirty="0">
                <a:gradFill>
                  <a:gsLst>
                    <a:gs pos="85000">
                      <a:srgbClr val="FFFFFF"/>
                    </a:gs>
                    <a:gs pos="0">
                      <a:srgbClr val="FFFFFF"/>
                    </a:gs>
                  </a:gsLst>
                  <a:lin ang="5400000" scaled="0"/>
                </a:gradFill>
              </a:rPr>
              <a:t>SaaS</a:t>
            </a:r>
          </a:p>
        </p:txBody>
      </p:sp>
      <p:sp>
        <p:nvSpPr>
          <p:cNvPr id="61" name="Rectangle 60"/>
          <p:cNvSpPr/>
          <p:nvPr/>
        </p:nvSpPr>
        <p:spPr bwMode="auto">
          <a:xfrm>
            <a:off x="8070725" y="2541818"/>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62" name="Rectangle 61"/>
          <p:cNvSpPr/>
          <p:nvPr/>
        </p:nvSpPr>
        <p:spPr bwMode="auto">
          <a:xfrm>
            <a:off x="9664863" y="2541818"/>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sp>
        <p:nvSpPr>
          <p:cNvPr id="64" name="Rectangle 63"/>
          <p:cNvSpPr/>
          <p:nvPr/>
        </p:nvSpPr>
        <p:spPr bwMode="auto">
          <a:xfrm>
            <a:off x="3289837" y="4497661"/>
            <a:ext cx="1549840" cy="518781"/>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121867" tIns="0" rIns="0" bIns="0" numCol="1" rtlCol="0" anchor="ctr" anchorCtr="1" compatLnSpc="1">
            <a:prstTxWarp prst="textNoShape">
              <a:avLst/>
            </a:prstTxWarp>
          </a:bodyPr>
          <a:lstStyle/>
          <a:p>
            <a:pPr algn="ctr" defTabSz="914141">
              <a:buSzPct val="90000"/>
              <a:defRPr/>
            </a:pPr>
            <a:r>
              <a:rPr lang="en-US" sz="3199" kern="0" dirty="0">
                <a:gradFill>
                  <a:gsLst>
                    <a:gs pos="85000">
                      <a:srgbClr val="FFFFFF"/>
                    </a:gs>
                    <a:gs pos="0">
                      <a:srgbClr val="FFFFFF"/>
                    </a:gs>
                  </a:gsLst>
                  <a:lin ang="5400000" scaled="0"/>
                </a:gradFill>
              </a:rPr>
              <a:t>Physical</a:t>
            </a:r>
          </a:p>
        </p:txBody>
      </p:sp>
      <p:sp>
        <p:nvSpPr>
          <p:cNvPr id="65" name="Rectangle 64"/>
          <p:cNvSpPr/>
          <p:nvPr/>
        </p:nvSpPr>
        <p:spPr bwMode="auto">
          <a:xfrm>
            <a:off x="3288316" y="2541818"/>
            <a:ext cx="1549840" cy="1908027"/>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37" tIns="243737" rIns="121867" bIns="6093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pic>
        <p:nvPicPr>
          <p:cNvPr id="66" name="Picture 6" descr="\\magnum\Projects\Microsoft\Cloud Power FY12\Design\Icons\PNGs\Server_2.png"/>
          <p:cNvPicPr>
            <a:picLocks noChangeAspect="1" noChangeArrowheads="1"/>
          </p:cNvPicPr>
          <p:nvPr/>
        </p:nvPicPr>
        <p:blipFill>
          <a:blip r:embed="rId3" cstate="print">
            <a:lum bright="100000"/>
          </a:blip>
          <a:srcRect/>
          <a:stretch>
            <a:fillRect/>
          </a:stretch>
        </p:blipFill>
        <p:spPr bwMode="auto">
          <a:xfrm>
            <a:off x="3517559" y="2948925"/>
            <a:ext cx="1107256" cy="1106965"/>
          </a:xfrm>
          <a:prstGeom prst="rect">
            <a:avLst/>
          </a:prstGeom>
          <a:noFill/>
        </p:spPr>
      </p:pic>
      <p:sp>
        <p:nvSpPr>
          <p:cNvPr id="68" name="Isosceles Triangle 67"/>
          <p:cNvSpPr/>
          <p:nvPr/>
        </p:nvSpPr>
        <p:spPr bwMode="auto">
          <a:xfrm rot="10800000">
            <a:off x="8435420" y="3231742"/>
            <a:ext cx="582163" cy="729051"/>
          </a:xfrm>
          <a:prstGeom prst="triangle">
            <a:avLst>
              <a:gd name="adj" fmla="val 0"/>
            </a:avLst>
          </a:prstGeom>
          <a:gradFill rotWithShape="1">
            <a:gsLst>
              <a:gs pos="0">
                <a:sysClr val="window" lastClr="FFFFFF">
                  <a:lumMod val="95000"/>
                  <a:alpha val="0"/>
                </a:sysClr>
              </a:gs>
              <a:gs pos="50000">
                <a:schemeClr val="bg1">
                  <a:alpha val="53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62" tIns="60931" rIns="121862" bIns="60931" numCol="1" rtlCol="0" anchor="ctr" anchorCtr="0" compatLnSpc="1">
            <a:prstTxWarp prst="textNoShape">
              <a:avLst/>
            </a:prstTxWarp>
          </a:bodyPr>
          <a:lstStyle/>
          <a:p>
            <a:pPr algn="ctr" defTabSz="913841">
              <a:defRPr/>
            </a:pPr>
            <a:endParaRPr lang="en-US" sz="1866" kern="0" dirty="0">
              <a:gradFill>
                <a:gsLst>
                  <a:gs pos="0">
                    <a:srgbClr val="FFFFFF"/>
                  </a:gs>
                  <a:gs pos="100000">
                    <a:srgbClr val="FFFFFF"/>
                  </a:gs>
                </a:gsLst>
                <a:lin ang="5400000" scaled="0"/>
              </a:gradFill>
              <a:latin typeface="Segoe UI"/>
            </a:endParaRPr>
          </a:p>
        </p:txBody>
      </p:sp>
      <p:pic>
        <p:nvPicPr>
          <p:cNvPr id="69" name="Picture 68"/>
          <p:cNvPicPr>
            <a:picLocks noChangeAspect="1"/>
          </p:cNvPicPr>
          <p:nvPr/>
        </p:nvPicPr>
        <p:blipFill>
          <a:blip r:embed="rId4" cstate="print">
            <a:lum bright="100000" contrast="100000"/>
          </a:blip>
          <a:stretch>
            <a:fillRect/>
          </a:stretch>
        </p:blipFill>
        <p:spPr>
          <a:xfrm>
            <a:off x="8297737" y="3660180"/>
            <a:ext cx="1159181" cy="690681"/>
          </a:xfrm>
          <a:prstGeom prst="rect">
            <a:avLst/>
          </a:prstGeom>
          <a:noFill/>
          <a:ln>
            <a:noFill/>
          </a:ln>
          <a:effectLst/>
        </p:spPr>
      </p:pic>
      <p:pic>
        <p:nvPicPr>
          <p:cNvPr id="70" name="Picture 69" descr="\\MAGNUM\Projects\Microsoft\Cloud Power FY12\Design\ICONS_PNG\Application.png"/>
          <p:cNvPicPr>
            <a:picLocks noChangeAspect="1" noChangeArrowheads="1"/>
          </p:cNvPicPr>
          <p:nvPr/>
        </p:nvPicPr>
        <p:blipFill>
          <a:blip r:embed="rId5" cstate="print">
            <a:lum bright="100000"/>
          </a:blip>
          <a:srcRect/>
          <a:stretch>
            <a:fillRect/>
          </a:stretch>
        </p:blipFill>
        <p:spPr bwMode="auto">
          <a:xfrm>
            <a:off x="8297742" y="2523836"/>
            <a:ext cx="857527" cy="857081"/>
          </a:xfrm>
          <a:prstGeom prst="rect">
            <a:avLst/>
          </a:prstGeom>
          <a:noFill/>
        </p:spPr>
      </p:pic>
      <p:grpSp>
        <p:nvGrpSpPr>
          <p:cNvPr id="71" name="Group 70"/>
          <p:cNvGrpSpPr/>
          <p:nvPr/>
        </p:nvGrpSpPr>
        <p:grpSpPr>
          <a:xfrm>
            <a:off x="9870470" y="2629953"/>
            <a:ext cx="1159181" cy="1720913"/>
            <a:chOff x="10948236" y="3048621"/>
            <a:chExt cx="2113909" cy="3139117"/>
          </a:xfrm>
        </p:grpSpPr>
        <p:pic>
          <p:nvPicPr>
            <p:cNvPr id="72" name="Picture 2" descr="\\MAGNUM\Projects\Microsoft\Cloud Power FY12\Design\Icons\PNGs\Web.png"/>
            <p:cNvPicPr>
              <a:picLocks noChangeAspect="1" noChangeArrowheads="1"/>
            </p:cNvPicPr>
            <p:nvPr/>
          </p:nvPicPr>
          <p:blipFill rotWithShape="1">
            <a:blip r:embed="rId6" cstate="print">
              <a:lum bright="100000"/>
            </a:blip>
            <a:srcRect t="1" b="-1316"/>
            <a:stretch/>
          </p:blipFill>
          <p:spPr bwMode="auto">
            <a:xfrm>
              <a:off x="11112870" y="3048621"/>
              <a:ext cx="1234537" cy="1250773"/>
            </a:xfrm>
            <a:prstGeom prst="rect">
              <a:avLst/>
            </a:prstGeom>
            <a:noFill/>
          </p:spPr>
        </p:pic>
        <p:sp>
          <p:nvSpPr>
            <p:cNvPr id="73" name="Isosceles Triangle 72"/>
            <p:cNvSpPr/>
            <p:nvPr/>
          </p:nvSpPr>
          <p:spPr bwMode="auto">
            <a:xfrm rot="10800000">
              <a:off x="11199316" y="4146344"/>
              <a:ext cx="1061647" cy="1329862"/>
            </a:xfrm>
            <a:prstGeom prst="triangle">
              <a:avLst>
                <a:gd name="adj" fmla="val 0"/>
              </a:avLst>
            </a:prstGeom>
            <a:gradFill rotWithShape="1">
              <a:gsLst>
                <a:gs pos="0">
                  <a:sysClr val="window" lastClr="FFFFFF">
                    <a:lumMod val="95000"/>
                    <a:alpha val="0"/>
                  </a:sysClr>
                </a:gs>
                <a:gs pos="50000">
                  <a:schemeClr val="bg1">
                    <a:alpha val="67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83" tIns="60941" rIns="121883" bIns="60941" numCol="1" rtlCol="0" anchor="ctr" anchorCtr="0" compatLnSpc="1">
              <a:prstTxWarp prst="textNoShape">
                <a:avLst/>
              </a:prstTxWarp>
            </a:bodyPr>
            <a:lstStyle/>
            <a:p>
              <a:pPr algn="ctr" defTabSz="913841">
                <a:defRPr/>
              </a:pPr>
              <a:endParaRPr lang="en-US" sz="1866" kern="0" dirty="0">
                <a:gradFill>
                  <a:gsLst>
                    <a:gs pos="0">
                      <a:srgbClr val="FFFFFF"/>
                    </a:gs>
                    <a:gs pos="100000">
                      <a:srgbClr val="FFFFFF"/>
                    </a:gs>
                  </a:gsLst>
                  <a:lin ang="5400000" scaled="0"/>
                </a:gradFill>
                <a:latin typeface="Segoe UI"/>
              </a:endParaRPr>
            </a:p>
          </p:txBody>
        </p:sp>
        <p:pic>
          <p:nvPicPr>
            <p:cNvPr id="74" name="Picture 73"/>
            <p:cNvPicPr>
              <a:picLocks noChangeAspect="1"/>
            </p:cNvPicPr>
            <p:nvPr/>
          </p:nvPicPr>
          <p:blipFill>
            <a:blip r:embed="rId4" cstate="print">
              <a:lum bright="100000" contrast="100000"/>
            </a:blip>
            <a:stretch>
              <a:fillRect/>
            </a:stretch>
          </p:blipFill>
          <p:spPr>
            <a:xfrm>
              <a:off x="10948236" y="4927866"/>
              <a:ext cx="2113909" cy="1259872"/>
            </a:xfrm>
            <a:prstGeom prst="rect">
              <a:avLst/>
            </a:prstGeom>
            <a:noFill/>
            <a:ln>
              <a:noFill/>
            </a:ln>
            <a:effectLst/>
          </p:spPr>
        </p:pic>
      </p:grpSp>
      <p:grpSp>
        <p:nvGrpSpPr>
          <p:cNvPr id="75" name="Group 74"/>
          <p:cNvGrpSpPr/>
          <p:nvPr/>
        </p:nvGrpSpPr>
        <p:grpSpPr>
          <a:xfrm>
            <a:off x="4882450" y="2541818"/>
            <a:ext cx="1551361" cy="2474622"/>
            <a:chOff x="2983003" y="2764132"/>
            <a:chExt cx="2829100" cy="4513958"/>
          </a:xfrm>
        </p:grpSpPr>
        <p:sp>
          <p:nvSpPr>
            <p:cNvPr id="76" name="Rectangle 75"/>
            <p:cNvSpPr/>
            <p:nvPr/>
          </p:nvSpPr>
          <p:spPr bwMode="auto">
            <a:xfrm>
              <a:off x="2985776" y="6331781"/>
              <a:ext cx="2826327" cy="946309"/>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0" tIns="0" rIns="0" bIns="0" numCol="1" rtlCol="0" anchor="ctr" anchorCtr="1" compatLnSpc="1">
              <a:prstTxWarp prst="textNoShape">
                <a:avLst/>
              </a:prstTxWarp>
            </a:bodyPr>
            <a:lstStyle/>
            <a:p>
              <a:pPr defTabSz="914141">
                <a:lnSpc>
                  <a:spcPct val="90000"/>
                </a:lnSpc>
                <a:buSzPct val="90000"/>
                <a:defRPr/>
              </a:pPr>
              <a:r>
                <a:rPr lang="en-US" sz="3199" kern="0" dirty="0">
                  <a:gradFill>
                    <a:gsLst>
                      <a:gs pos="85000">
                        <a:srgbClr val="FFFFFF"/>
                      </a:gs>
                      <a:gs pos="0">
                        <a:srgbClr val="FFFFFF"/>
                      </a:gs>
                    </a:gsLst>
                    <a:lin ang="5400000" scaled="0"/>
                  </a:gradFill>
                  <a:latin typeface="+mj-lt"/>
                </a:rPr>
                <a:t>Virtual</a:t>
              </a:r>
            </a:p>
          </p:txBody>
        </p:sp>
        <p:sp>
          <p:nvSpPr>
            <p:cNvPr id="77" name="Rectangle 76"/>
            <p:cNvSpPr/>
            <p:nvPr/>
          </p:nvSpPr>
          <p:spPr bwMode="auto">
            <a:xfrm>
              <a:off x="2983003" y="2764132"/>
              <a:ext cx="2826327" cy="3480433"/>
            </a:xfrm>
            <a:prstGeom prst="rect">
              <a:avLst/>
            </a:prstGeom>
            <a:solidFill>
              <a:schemeClr val="accent6">
                <a:lumMod val="40000"/>
                <a:lumOff val="60000"/>
              </a:schemeClr>
            </a:solidFill>
            <a:ln w="9525" cap="flat" cmpd="sng" algn="ctr">
              <a:noFill/>
              <a:prstDash val="solid"/>
              <a:headEnd type="none" w="med" len="med"/>
              <a:tailEnd type="none" w="med" len="med"/>
            </a:ln>
            <a:effectLst/>
          </p:spPr>
          <p:txBody>
            <a:bodyPr vert="horz" wrap="square" lIns="243777" tIns="243777" rIns="121888" bIns="60941" numCol="1" rtlCol="0" anchor="t" anchorCtr="0" compatLnSpc="1">
              <a:prstTxWarp prst="textNoShape">
                <a:avLst/>
              </a:prstTxWarp>
            </a:bodyPr>
            <a:lstStyle/>
            <a:p>
              <a:pPr defTabSz="914141">
                <a:lnSpc>
                  <a:spcPct val="90000"/>
                </a:lnSpc>
                <a:buSzPct val="90000"/>
                <a:defRPr/>
              </a:pPr>
              <a:endParaRPr lang="en-US" sz="2933" kern="0" dirty="0">
                <a:gradFill>
                  <a:gsLst>
                    <a:gs pos="85000">
                      <a:srgbClr val="FFFFFF"/>
                    </a:gs>
                    <a:gs pos="0">
                      <a:srgbClr val="FFFFFF"/>
                    </a:gs>
                  </a:gsLst>
                  <a:lin ang="5400000" scaled="0"/>
                </a:gradFill>
              </a:endParaRPr>
            </a:p>
          </p:txBody>
        </p:sp>
        <p:pic>
          <p:nvPicPr>
            <p:cNvPr id="78" name="Picture 2"/>
            <p:cNvPicPr>
              <a:picLocks noChangeAspect="1" noChangeArrowheads="1"/>
            </p:cNvPicPr>
            <p:nvPr/>
          </p:nvPicPr>
          <p:blipFill>
            <a:blip r:embed="rId7" cstate="print">
              <a:lum bright="100000" contrast="100000"/>
            </a:blip>
            <a:srcRect/>
            <a:stretch>
              <a:fillRect/>
            </a:stretch>
          </p:blipFill>
          <p:spPr bwMode="auto">
            <a:xfrm>
              <a:off x="3085313" y="3346910"/>
              <a:ext cx="2552600" cy="2338866"/>
            </a:xfrm>
            <a:prstGeom prst="rect">
              <a:avLst/>
            </a:prstGeom>
            <a:noFill/>
            <a:ln w="9525">
              <a:noFill/>
              <a:miter lim="800000"/>
              <a:headEnd/>
              <a:tailEnd/>
            </a:ln>
            <a:effectLst/>
          </p:spPr>
        </p:pic>
      </p:grpSp>
      <p:sp>
        <p:nvSpPr>
          <p:cNvPr id="80" name="Rectangle 79"/>
          <p:cNvSpPr/>
          <p:nvPr/>
        </p:nvSpPr>
        <p:spPr bwMode="auto">
          <a:xfrm>
            <a:off x="6478109" y="4497661"/>
            <a:ext cx="1549840" cy="518781"/>
          </a:xfrm>
          <a:prstGeom prst="rect">
            <a:avLst/>
          </a:prstGeom>
          <a:noFill/>
          <a:ln w="9525" cap="flat" cmpd="sng" algn="ctr">
            <a:noFill/>
            <a:prstDash val="solid"/>
            <a:headEnd type="none" w="med" len="med"/>
            <a:tailEnd type="none" w="med" len="med"/>
          </a:ln>
          <a:effectLst/>
        </p:spPr>
        <p:txBody>
          <a:bodyPr vert="horz" wrap="square" lIns="243737" tIns="0" rIns="121867" bIns="0" numCol="1" rtlCol="0" anchor="ctr" anchorCtr="1" compatLnSpc="1">
            <a:prstTxWarp prst="textNoShape">
              <a:avLst/>
            </a:prstTxWarp>
          </a:bodyPr>
          <a:lstStyle/>
          <a:p>
            <a:pPr defTabSz="914141">
              <a:lnSpc>
                <a:spcPct val="90000"/>
              </a:lnSpc>
              <a:buSzPct val="90000"/>
              <a:defRPr/>
            </a:pPr>
            <a:r>
              <a:rPr lang="en-US" sz="3199" kern="0" dirty="0">
                <a:gradFill>
                  <a:gsLst>
                    <a:gs pos="85000">
                      <a:srgbClr val="FFFFFF"/>
                    </a:gs>
                    <a:gs pos="0">
                      <a:srgbClr val="FFFFFF"/>
                    </a:gs>
                  </a:gsLst>
                  <a:lin ang="5400000" scaled="0"/>
                </a:gradFill>
              </a:rPr>
              <a:t>IaaS</a:t>
            </a:r>
          </a:p>
        </p:txBody>
      </p:sp>
      <p:grpSp>
        <p:nvGrpSpPr>
          <p:cNvPr id="82" name="Group 81"/>
          <p:cNvGrpSpPr/>
          <p:nvPr/>
        </p:nvGrpSpPr>
        <p:grpSpPr>
          <a:xfrm>
            <a:off x="6451472" y="2516832"/>
            <a:ext cx="1522938" cy="1834033"/>
            <a:chOff x="5062551" y="2861874"/>
            <a:chExt cx="2777268" cy="3345461"/>
          </a:xfrm>
        </p:grpSpPr>
        <p:pic>
          <p:nvPicPr>
            <p:cNvPr id="83" name="Picture 2"/>
            <p:cNvPicPr>
              <a:picLocks noChangeAspect="1" noChangeArrowheads="1"/>
            </p:cNvPicPr>
            <p:nvPr/>
          </p:nvPicPr>
          <p:blipFill>
            <a:blip r:embed="rId7" cstate="print">
              <a:lum bright="100000" contrast="100000"/>
            </a:blip>
            <a:srcRect/>
            <a:stretch>
              <a:fillRect/>
            </a:stretch>
          </p:blipFill>
          <p:spPr bwMode="auto">
            <a:xfrm>
              <a:off x="5062551" y="2861874"/>
              <a:ext cx="2148932" cy="1968998"/>
            </a:xfrm>
            <a:prstGeom prst="rect">
              <a:avLst/>
            </a:prstGeom>
            <a:noFill/>
            <a:ln w="9525">
              <a:noFill/>
              <a:miter lim="800000"/>
              <a:headEnd/>
              <a:tailEnd/>
            </a:ln>
            <a:effectLst/>
          </p:spPr>
        </p:pic>
        <p:sp>
          <p:nvSpPr>
            <p:cNvPr id="84" name="Isosceles Triangle 83"/>
            <p:cNvSpPr/>
            <p:nvPr/>
          </p:nvSpPr>
          <p:spPr bwMode="auto">
            <a:xfrm rot="9180217">
              <a:off x="6169786" y="4246310"/>
              <a:ext cx="1061647" cy="1329862"/>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121883" tIns="60941" rIns="121883" bIns="60941" numCol="1" rtlCol="0" anchor="ctr" anchorCtr="0" compatLnSpc="1">
              <a:prstTxWarp prst="textNoShape">
                <a:avLst/>
              </a:prstTxWarp>
            </a:bodyPr>
            <a:lstStyle/>
            <a:p>
              <a:pPr algn="ctr" defTabSz="913841">
                <a:defRPr/>
              </a:pPr>
              <a:endParaRPr lang="en-US" sz="1866" kern="0" dirty="0">
                <a:gradFill>
                  <a:gsLst>
                    <a:gs pos="0">
                      <a:srgbClr val="FFFFFF"/>
                    </a:gs>
                    <a:gs pos="100000">
                      <a:srgbClr val="FFFFFF"/>
                    </a:gs>
                  </a:gsLst>
                  <a:lin ang="5400000" scaled="0"/>
                </a:gradFill>
                <a:latin typeface="Segoe UI"/>
              </a:endParaRPr>
            </a:p>
          </p:txBody>
        </p:sp>
        <p:pic>
          <p:nvPicPr>
            <p:cNvPr id="85" name="Picture 84"/>
            <p:cNvPicPr>
              <a:picLocks noChangeAspect="1"/>
            </p:cNvPicPr>
            <p:nvPr/>
          </p:nvPicPr>
          <p:blipFill>
            <a:blip r:embed="rId4" cstate="print">
              <a:lum bright="100000" contrast="100000"/>
            </a:blip>
            <a:stretch>
              <a:fillRect/>
            </a:stretch>
          </p:blipFill>
          <p:spPr>
            <a:xfrm>
              <a:off x="5725910" y="4947463"/>
              <a:ext cx="2113909" cy="1259872"/>
            </a:xfrm>
            <a:prstGeom prst="rect">
              <a:avLst/>
            </a:prstGeom>
            <a:noFill/>
            <a:ln>
              <a:noFill/>
            </a:ln>
            <a:effectLst/>
          </p:spPr>
        </p:pic>
      </p:grpSp>
      <p:sp>
        <p:nvSpPr>
          <p:cNvPr id="5" name="Title 4"/>
          <p:cNvSpPr>
            <a:spLocks noGrp="1"/>
          </p:cNvSpPr>
          <p:nvPr>
            <p:ph type="title"/>
          </p:nvPr>
        </p:nvSpPr>
        <p:spPr/>
        <p:txBody>
          <a:bodyPr/>
          <a:lstStyle/>
          <a:p>
            <a:r>
              <a:rPr lang="en-US" sz="4799" dirty="0"/>
              <a:t>A Continuous Offering </a:t>
            </a:r>
            <a:br>
              <a:rPr lang="en-US" sz="4799" dirty="0"/>
            </a:br>
            <a:r>
              <a:rPr lang="en-US" sz="4799" dirty="0"/>
              <a:t>		From Private to </a:t>
            </a:r>
            <a:br>
              <a:rPr lang="en-US" sz="4799" dirty="0"/>
            </a:br>
            <a:r>
              <a:rPr lang="en-US" sz="4799" dirty="0"/>
              <a:t>			Public Cloud</a:t>
            </a:r>
            <a:br>
              <a:rPr lang="en-US" sz="4799" dirty="0"/>
            </a:br>
            <a:endParaRPr lang="en-US" sz="4799" dirty="0"/>
          </a:p>
        </p:txBody>
      </p:sp>
    </p:spTree>
    <p:extLst>
      <p:ext uri="{BB962C8B-B14F-4D97-AF65-F5344CB8AC3E}">
        <p14:creationId xmlns:p14="http://schemas.microsoft.com/office/powerpoint/2010/main" val="2532293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up)">
                                      <p:cBhvr>
                                        <p:cTn id="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VMs</a:t>
            </a:r>
            <a:endParaRPr lang="en-US" dirty="0"/>
          </a:p>
        </p:txBody>
      </p:sp>
    </p:spTree>
    <p:extLst>
      <p:ext uri="{BB962C8B-B14F-4D97-AF65-F5344CB8AC3E}">
        <p14:creationId xmlns:p14="http://schemas.microsoft.com/office/powerpoint/2010/main" val="24067014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Rectangle 109"/>
          <p:cNvSpPr/>
          <p:nvPr/>
        </p:nvSpPr>
        <p:spPr bwMode="auto">
          <a:xfrm>
            <a:off x="10102792" y="2816027"/>
            <a:ext cx="1896461" cy="3327297"/>
          </a:xfrm>
          <a:prstGeom prst="rect">
            <a:avLst/>
          </a:prstGeom>
          <a:solidFill>
            <a:schemeClr val="tx2">
              <a:lumMod val="40000"/>
              <a:lumOff val="60000"/>
            </a:schemeClr>
          </a:solid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600" dirty="0">
              <a:solidFill>
                <a:srgbClr val="505050"/>
              </a:solidFill>
            </a:endParaRPr>
          </a:p>
        </p:txBody>
      </p:sp>
      <p:sp>
        <p:nvSpPr>
          <p:cNvPr id="2" name="Title 1"/>
          <p:cNvSpPr>
            <a:spLocks noGrp="1"/>
          </p:cNvSpPr>
          <p:nvPr>
            <p:ph type="title"/>
          </p:nvPr>
        </p:nvSpPr>
        <p:spPr/>
        <p:txBody>
          <a:bodyPr/>
          <a:lstStyle/>
          <a:p>
            <a:r>
              <a:rPr lang="en-GB" sz="5400" dirty="0"/>
              <a:t>Manage using existing Tools</a:t>
            </a:r>
          </a:p>
        </p:txBody>
      </p:sp>
      <p:sp>
        <p:nvSpPr>
          <p:cNvPr id="68" name="TextBox 20"/>
          <p:cNvSpPr txBox="1"/>
          <p:nvPr/>
        </p:nvSpPr>
        <p:spPr>
          <a:xfrm>
            <a:off x="7281075" y="6195097"/>
            <a:ext cx="1790926" cy="38779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800" spc="-70" dirty="0" smtClean="0">
                <a:gradFill>
                  <a:gsLst>
                    <a:gs pos="100000">
                      <a:srgbClr val="00188F"/>
                    </a:gs>
                    <a:gs pos="0">
                      <a:srgbClr val="00188F"/>
                    </a:gs>
                  </a:gsLst>
                  <a:lin ang="5400000" scaled="0"/>
                </a:gradFill>
              </a:rPr>
              <a:t>Azure</a:t>
            </a:r>
            <a:endParaRPr lang="en-US" sz="2800" spc="-70" dirty="0">
              <a:gradFill>
                <a:gsLst>
                  <a:gs pos="100000">
                    <a:srgbClr val="00188F"/>
                  </a:gs>
                  <a:gs pos="0">
                    <a:srgbClr val="00188F"/>
                  </a:gs>
                </a:gsLst>
                <a:lin ang="5400000" scaled="0"/>
              </a:gradFill>
            </a:endParaRPr>
          </a:p>
        </p:txBody>
      </p:sp>
      <p:sp>
        <p:nvSpPr>
          <p:cNvPr id="69" name="Rectangle 68"/>
          <p:cNvSpPr/>
          <p:nvPr/>
        </p:nvSpPr>
        <p:spPr bwMode="auto">
          <a:xfrm>
            <a:off x="434132" y="1697933"/>
            <a:ext cx="6159065" cy="4401772"/>
          </a:xfrm>
          <a:prstGeom prst="rect">
            <a:avLst/>
          </a:prstGeom>
          <a:solidFill>
            <a:schemeClr val="tx2">
              <a:lumMod val="40000"/>
              <a:lumOff val="60000"/>
            </a:schemeClr>
          </a:solid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sp>
        <p:nvSpPr>
          <p:cNvPr id="71" name="TextBox 69"/>
          <p:cNvSpPr txBox="1"/>
          <p:nvPr/>
        </p:nvSpPr>
        <p:spPr>
          <a:xfrm>
            <a:off x="447315" y="6189686"/>
            <a:ext cx="6337632" cy="38779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800" spc="-70" dirty="0" err="1" smtClean="0">
                <a:gradFill>
                  <a:gsLst>
                    <a:gs pos="100000">
                      <a:srgbClr val="00188F"/>
                    </a:gs>
                    <a:gs pos="0">
                      <a:srgbClr val="00188F"/>
                    </a:gs>
                  </a:gsLst>
                  <a:lin ang="5400000" scaled="0"/>
                </a:gradFill>
              </a:rPr>
              <a:t>OnPrem</a:t>
            </a:r>
            <a:endParaRPr lang="en-US" sz="1959" spc="-70" dirty="0">
              <a:gradFill>
                <a:gsLst>
                  <a:gs pos="100000">
                    <a:srgbClr val="00188F"/>
                  </a:gs>
                  <a:gs pos="0">
                    <a:srgbClr val="00188F"/>
                  </a:gs>
                </a:gsLst>
                <a:lin ang="5400000" scaled="0"/>
              </a:gradFill>
            </a:endParaRPr>
          </a:p>
        </p:txBody>
      </p:sp>
      <p:sp>
        <p:nvSpPr>
          <p:cNvPr id="73" name="Rectangle 72"/>
          <p:cNvSpPr/>
          <p:nvPr/>
        </p:nvSpPr>
        <p:spPr bwMode="auto">
          <a:xfrm>
            <a:off x="7325468" y="2828686"/>
            <a:ext cx="2242275" cy="3314639"/>
          </a:xfrm>
          <a:prstGeom prst="rect">
            <a:avLst/>
          </a:prstGeom>
          <a:solidFill>
            <a:schemeClr val="tx2">
              <a:lumMod val="40000"/>
              <a:lumOff val="60000"/>
            </a:schemeClr>
          </a:solid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363" tIns="45681" rIns="91363" bIns="45681"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3375" fontAlgn="base">
              <a:spcBef>
                <a:spcPct val="0"/>
              </a:spcBef>
              <a:spcAft>
                <a:spcPct val="0"/>
              </a:spcAft>
            </a:pPr>
            <a:endParaRPr lang="en-US" sz="1959" dirty="0">
              <a:solidFill>
                <a:srgbClr val="505050"/>
              </a:solidFill>
            </a:endParaRPr>
          </a:p>
        </p:txBody>
      </p:sp>
      <p:pic>
        <p:nvPicPr>
          <p:cNvPr id="89" name="Picture 88"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6482221" y="2820161"/>
            <a:ext cx="914032" cy="914032"/>
          </a:xfrm>
          <a:prstGeom prst="rect">
            <a:avLst/>
          </a:prstGeom>
          <a:noFill/>
        </p:spPr>
      </p:pic>
      <p:sp>
        <p:nvSpPr>
          <p:cNvPr id="104" name="Freeform 103"/>
          <p:cNvSpPr>
            <a:spLocks noEditPoints="1"/>
          </p:cNvSpPr>
          <p:nvPr/>
        </p:nvSpPr>
        <p:spPr bwMode="black">
          <a:xfrm>
            <a:off x="4332901" y="3618100"/>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pic>
        <p:nvPicPr>
          <p:cNvPr id="99" name="Picture 98" descr="C:\Users\mflorida.REDMOND\AppData\Local\Microsoft\Windows\Temporary Internet Files\Content.Outlook\CJ3SCPD3\SysCnt12-ConfigMgr_h_rgb_r.png"/>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45043" y="4786572"/>
            <a:ext cx="1410357" cy="37516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5" name="Freeform 104"/>
          <p:cNvSpPr>
            <a:spLocks noEditPoints="1"/>
          </p:cNvSpPr>
          <p:nvPr/>
        </p:nvSpPr>
        <p:spPr bwMode="black">
          <a:xfrm>
            <a:off x="758997" y="425013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106" name="TextBox 105"/>
          <p:cNvSpPr txBox="1"/>
          <p:nvPr/>
        </p:nvSpPr>
        <p:spPr>
          <a:xfrm>
            <a:off x="429812" y="5502666"/>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a:t>
            </a:r>
            <a:r>
              <a:rPr lang="en-US" sz="1600" spc="-53" dirty="0" smtClean="0">
                <a:solidFill>
                  <a:srgbClr val="FFFFFF"/>
                </a:solidFill>
              </a:rPr>
              <a:t>2012</a:t>
            </a:r>
            <a:endParaRPr lang="en-US" sz="1600" spc="-53" dirty="0">
              <a:solidFill>
                <a:srgbClr val="FFFFFF"/>
              </a:solidFill>
            </a:endParaRPr>
          </a:p>
        </p:txBody>
      </p:sp>
      <p:sp>
        <p:nvSpPr>
          <p:cNvPr id="111" name="TextBox 20"/>
          <p:cNvSpPr txBox="1"/>
          <p:nvPr/>
        </p:nvSpPr>
        <p:spPr>
          <a:xfrm>
            <a:off x="10102792" y="6195097"/>
            <a:ext cx="1896461" cy="38779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buSzPct val="80000"/>
            </a:pPr>
            <a:r>
              <a:rPr lang="en-US" sz="2800" spc="-70" dirty="0" smtClean="0">
                <a:gradFill>
                  <a:gsLst>
                    <a:gs pos="100000">
                      <a:srgbClr val="00188F"/>
                    </a:gs>
                    <a:gs pos="0">
                      <a:srgbClr val="00188F"/>
                    </a:gs>
                  </a:gsLst>
                  <a:lin ang="5400000" scaled="0"/>
                </a:gradFill>
              </a:rPr>
              <a:t>Internet</a:t>
            </a:r>
            <a:endParaRPr lang="en-US" sz="2800" spc="-70" dirty="0">
              <a:gradFill>
                <a:gsLst>
                  <a:gs pos="100000">
                    <a:srgbClr val="00188F"/>
                  </a:gs>
                  <a:gs pos="0">
                    <a:srgbClr val="00188F"/>
                  </a:gs>
                </a:gsLst>
                <a:lin ang="5400000" scaled="0"/>
              </a:gradFill>
            </a:endParaRPr>
          </a:p>
        </p:txBody>
      </p:sp>
      <p:pic>
        <p:nvPicPr>
          <p:cNvPr id="138" name="Picture 137"/>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10408741" y="5547769"/>
            <a:ext cx="103479" cy="264875"/>
          </a:xfrm>
          <a:prstGeom prst="rect">
            <a:avLst/>
          </a:prstGeom>
          <a:noFill/>
        </p:spPr>
      </p:pic>
      <p:sp>
        <p:nvSpPr>
          <p:cNvPr id="139" name="TextBox 138"/>
          <p:cNvSpPr txBox="1"/>
          <p:nvPr/>
        </p:nvSpPr>
        <p:spPr>
          <a:xfrm>
            <a:off x="10513284" y="5587897"/>
            <a:ext cx="1446414" cy="246221"/>
          </a:xfrm>
          <a:prstGeom prst="rect">
            <a:avLst/>
          </a:prstGeom>
          <a:noFill/>
        </p:spPr>
        <p:txBody>
          <a:bodyPr wrap="square" lIns="0" tIns="0" rIns="0" bIns="0" rtlCol="0">
            <a:spAutoFit/>
          </a:bodyPr>
          <a:lstStyle/>
          <a:p>
            <a:pPr algn="ctr" defTabSz="685658"/>
            <a:r>
              <a:rPr lang="en-US" sz="1600" spc="-53" dirty="0">
                <a:solidFill>
                  <a:srgbClr val="FFFFFF"/>
                </a:solidFill>
              </a:rPr>
              <a:t>Android</a:t>
            </a:r>
          </a:p>
        </p:txBody>
      </p:sp>
      <p:grpSp>
        <p:nvGrpSpPr>
          <p:cNvPr id="147" name="Group 146"/>
          <p:cNvGrpSpPr/>
          <p:nvPr/>
        </p:nvGrpSpPr>
        <p:grpSpPr bwMode="black">
          <a:xfrm>
            <a:off x="10299415" y="3857881"/>
            <a:ext cx="229760" cy="302080"/>
            <a:chOff x="2916435" y="3914152"/>
            <a:chExt cx="930763" cy="918513"/>
          </a:xfrm>
          <a:solidFill>
            <a:schemeClr val="bg2">
              <a:lumMod val="40000"/>
              <a:lumOff val="60000"/>
            </a:schemeClr>
          </a:solidFill>
        </p:grpSpPr>
        <p:pic>
          <p:nvPicPr>
            <p:cNvPr id="159" name="Picture 158"/>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a:noFill/>
          </p:spPr>
        </p:pic>
        <p:sp>
          <p:nvSpPr>
            <p:cNvPr id="160"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grpFill/>
            <a:extLst/>
          </p:spPr>
          <p:txBody>
            <a:bodyPr vert="horz" wrap="square" lIns="91416" tIns="45708" rIns="91416" bIns="45708" numCol="1" anchor="t" anchorCtr="0" compatLnSpc="1">
              <a:prstTxWarp prst="textNoShape">
                <a:avLst/>
              </a:prstTxWarp>
            </a:bodyPr>
            <a:lstStyle/>
            <a:p>
              <a:pPr defTabSz="1218987"/>
              <a:endParaRPr lang="en-US" sz="700" dirty="0">
                <a:solidFill>
                  <a:srgbClr val="D2D2D2">
                    <a:lumMod val="40000"/>
                    <a:lumOff val="60000"/>
                  </a:srgbClr>
                </a:solidFill>
              </a:endParaRPr>
            </a:p>
          </p:txBody>
        </p:sp>
      </p:grpSp>
      <p:sp>
        <p:nvSpPr>
          <p:cNvPr id="148" name="Rounded Rectangle 6"/>
          <p:cNvSpPr/>
          <p:nvPr/>
        </p:nvSpPr>
        <p:spPr bwMode="black">
          <a:xfrm rot="16200000">
            <a:off x="10251621" y="2951617"/>
            <a:ext cx="399246" cy="42471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bg2">
              <a:lumMod val="40000"/>
              <a:lumOff val="60000"/>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1719" tIns="30859" rIns="61719" bIns="30859" numCol="1" rtlCol="0" anchor="ctr" anchorCtr="0" compatLnSpc="1">
            <a:prstTxWarp prst="textNoShape">
              <a:avLst/>
            </a:prstTxWarp>
          </a:bodyPr>
          <a:lstStyle/>
          <a:p>
            <a:pPr defTabSz="555462"/>
            <a:endParaRPr lang="en-US" sz="2399" spc="-92" dirty="0">
              <a:solidFill>
                <a:srgbClr val="D2D2D2">
                  <a:lumMod val="40000"/>
                  <a:lumOff val="60000"/>
                </a:srgbClr>
              </a:solidFill>
              <a:latin typeface="Segoe Light" pitchFamily="34" charset="0"/>
            </a:endParaRPr>
          </a:p>
        </p:txBody>
      </p:sp>
      <p:sp>
        <p:nvSpPr>
          <p:cNvPr id="149" name="TextBox 148"/>
          <p:cNvSpPr txBox="1"/>
          <p:nvPr/>
        </p:nvSpPr>
        <p:spPr>
          <a:xfrm>
            <a:off x="10555649" y="3782873"/>
            <a:ext cx="1361684" cy="492443"/>
          </a:xfrm>
          <a:prstGeom prst="rect">
            <a:avLst/>
          </a:prstGeom>
          <a:noFill/>
        </p:spPr>
        <p:txBody>
          <a:bodyPr wrap="square" lIns="0" tIns="0" rIns="0" bIns="0" rtlCol="0">
            <a:spAutoFit/>
          </a:bodyPr>
          <a:lstStyle/>
          <a:p>
            <a:pPr algn="ctr" defTabSz="685658"/>
            <a:r>
              <a:rPr lang="en-US" sz="1600" spc="-53" dirty="0">
                <a:solidFill>
                  <a:srgbClr val="D2D2D2">
                    <a:lumMod val="40000"/>
                    <a:lumOff val="60000"/>
                  </a:srgbClr>
                </a:solidFill>
              </a:rPr>
              <a:t>Windows Phone 8</a:t>
            </a:r>
          </a:p>
        </p:txBody>
      </p:sp>
      <p:sp>
        <p:nvSpPr>
          <p:cNvPr id="150" name="TextBox 149"/>
          <p:cNvSpPr txBox="1"/>
          <p:nvPr/>
        </p:nvSpPr>
        <p:spPr>
          <a:xfrm>
            <a:off x="10513284" y="3077305"/>
            <a:ext cx="1446414" cy="246221"/>
          </a:xfrm>
          <a:prstGeom prst="rect">
            <a:avLst/>
          </a:prstGeom>
          <a:noFill/>
        </p:spPr>
        <p:txBody>
          <a:bodyPr wrap="square" lIns="0" tIns="0" rIns="0" bIns="0" rtlCol="0">
            <a:spAutoFit/>
          </a:bodyPr>
          <a:lstStyle/>
          <a:p>
            <a:pPr algn="ctr" defTabSz="685658"/>
            <a:r>
              <a:rPr lang="en-US" sz="1600" spc="-53" dirty="0">
                <a:solidFill>
                  <a:srgbClr val="D2D2D2">
                    <a:lumMod val="40000"/>
                    <a:lumOff val="60000"/>
                  </a:srgbClr>
                </a:solidFill>
              </a:rPr>
              <a:t>Windows RT</a:t>
            </a:r>
          </a:p>
        </p:txBody>
      </p:sp>
      <p:sp>
        <p:nvSpPr>
          <p:cNvPr id="153" name="Rounded Rectangle 6"/>
          <p:cNvSpPr/>
          <p:nvPr/>
        </p:nvSpPr>
        <p:spPr bwMode="black">
          <a:xfrm rot="16200000">
            <a:off x="10260855" y="4641507"/>
            <a:ext cx="399246" cy="42471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bg2">
              <a:lumMod val="40000"/>
              <a:lumOff val="60000"/>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1719" tIns="30859" rIns="61719" bIns="30859" numCol="1" rtlCol="0" anchor="ctr" anchorCtr="0" compatLnSpc="1">
            <a:prstTxWarp prst="textNoShape">
              <a:avLst/>
            </a:prstTxWarp>
          </a:bodyPr>
          <a:lstStyle/>
          <a:p>
            <a:pPr defTabSz="555462"/>
            <a:endParaRPr lang="en-US" sz="2399" spc="-92" dirty="0">
              <a:solidFill>
                <a:srgbClr val="D2D2D2">
                  <a:lumMod val="40000"/>
                  <a:lumOff val="60000"/>
                </a:srgbClr>
              </a:solidFill>
              <a:latin typeface="Segoe Light" pitchFamily="34" charset="0"/>
            </a:endParaRPr>
          </a:p>
        </p:txBody>
      </p:sp>
      <p:sp>
        <p:nvSpPr>
          <p:cNvPr id="154" name="TextBox 153"/>
          <p:cNvSpPr txBox="1"/>
          <p:nvPr/>
        </p:nvSpPr>
        <p:spPr>
          <a:xfrm>
            <a:off x="10513284" y="4740165"/>
            <a:ext cx="1446414" cy="246221"/>
          </a:xfrm>
          <a:prstGeom prst="rect">
            <a:avLst/>
          </a:prstGeom>
          <a:noFill/>
        </p:spPr>
        <p:txBody>
          <a:bodyPr wrap="square" lIns="0" tIns="0" rIns="0" bIns="0" rtlCol="0">
            <a:spAutoFit/>
          </a:bodyPr>
          <a:lstStyle/>
          <a:p>
            <a:pPr algn="ctr" defTabSz="685658"/>
            <a:r>
              <a:rPr lang="en-US" sz="1600" spc="-53" dirty="0" err="1">
                <a:solidFill>
                  <a:srgbClr val="D2D2D2">
                    <a:lumMod val="40000"/>
                    <a:lumOff val="60000"/>
                  </a:srgbClr>
                </a:solidFill>
              </a:rPr>
              <a:t>iOS</a:t>
            </a:r>
            <a:endParaRPr lang="en-US" sz="1600" spc="-53" dirty="0">
              <a:solidFill>
                <a:srgbClr val="D2D2D2">
                  <a:lumMod val="40000"/>
                  <a:lumOff val="60000"/>
                </a:srgbClr>
              </a:solidFill>
            </a:endParaRPr>
          </a:p>
        </p:txBody>
      </p:sp>
      <p:sp>
        <p:nvSpPr>
          <p:cNvPr id="162" name="TextBox 161"/>
          <p:cNvSpPr txBox="1"/>
          <p:nvPr/>
        </p:nvSpPr>
        <p:spPr>
          <a:xfrm>
            <a:off x="1991505" y="2911545"/>
            <a:ext cx="1446414" cy="246221"/>
          </a:xfrm>
          <a:prstGeom prst="rect">
            <a:avLst/>
          </a:prstGeom>
          <a:noFill/>
        </p:spPr>
        <p:txBody>
          <a:bodyPr wrap="square" lIns="0" tIns="0" rIns="0" bIns="0" rtlCol="0">
            <a:spAutoFit/>
          </a:bodyPr>
          <a:lstStyle/>
          <a:p>
            <a:pPr algn="ctr" defTabSz="685658"/>
            <a:r>
              <a:rPr lang="en-US" sz="1600" spc="-53" dirty="0" smtClean="0">
                <a:solidFill>
                  <a:srgbClr val="D2D2D2">
                    <a:lumMod val="40000"/>
                    <a:lumOff val="60000"/>
                  </a:srgbClr>
                </a:solidFill>
              </a:rPr>
              <a:t>X86/x64 </a:t>
            </a:r>
            <a:endParaRPr lang="en-US" sz="1600" spc="-53" dirty="0">
              <a:solidFill>
                <a:srgbClr val="D2D2D2">
                  <a:lumMod val="40000"/>
                  <a:lumOff val="60000"/>
                </a:srgbClr>
              </a:solidFill>
            </a:endParaRPr>
          </a:p>
        </p:txBody>
      </p:sp>
      <p:sp>
        <p:nvSpPr>
          <p:cNvPr id="170" name="TextBox 169"/>
          <p:cNvSpPr txBox="1"/>
          <p:nvPr/>
        </p:nvSpPr>
        <p:spPr>
          <a:xfrm>
            <a:off x="519705" y="2883232"/>
            <a:ext cx="1290729" cy="246221"/>
          </a:xfrm>
          <a:prstGeom prst="rect">
            <a:avLst/>
          </a:prstGeom>
          <a:noFill/>
        </p:spPr>
        <p:txBody>
          <a:bodyPr wrap="square" lIns="0" tIns="0" rIns="0" bIns="0" rtlCol="0">
            <a:spAutoFit/>
          </a:bodyPr>
          <a:lstStyle/>
          <a:p>
            <a:pPr algn="ctr" defTabSz="685593"/>
            <a:r>
              <a:rPr lang="en-US" sz="1600" spc="-53" dirty="0" smtClean="0">
                <a:solidFill>
                  <a:srgbClr val="FFFFFF"/>
                </a:solidFill>
              </a:rPr>
              <a:t>Macs</a:t>
            </a:r>
            <a:endParaRPr lang="en-US" sz="1600" spc="-53" dirty="0">
              <a:solidFill>
                <a:srgbClr val="FFFFFF"/>
              </a:solidFill>
            </a:endParaRPr>
          </a:p>
        </p:txBody>
      </p:sp>
      <p:sp>
        <p:nvSpPr>
          <p:cNvPr id="42" name="Freeform 20"/>
          <p:cNvSpPr>
            <a:spLocks noEditPoints="1"/>
          </p:cNvSpPr>
          <p:nvPr/>
        </p:nvSpPr>
        <p:spPr bwMode="black">
          <a:xfrm>
            <a:off x="609600" y="1957158"/>
            <a:ext cx="1110941" cy="871527"/>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61721" tIns="30861" rIns="61721" bIns="30861" numCol="1" anchor="t" anchorCtr="0" compatLnSpc="1">
            <a:prstTxWarp prst="textNoShape">
              <a:avLst/>
            </a:prstTxWarp>
          </a:bodyPr>
          <a:lstStyle/>
          <a:p>
            <a:pPr defTabSz="1218987"/>
            <a:endParaRPr lang="en-US" sz="700" dirty="0">
              <a:solidFill>
                <a:srgbClr val="D2D2D2">
                  <a:lumMod val="40000"/>
                  <a:lumOff val="60000"/>
                </a:srgbClr>
              </a:solidFill>
            </a:endParaRPr>
          </a:p>
        </p:txBody>
      </p:sp>
      <p:cxnSp>
        <p:nvCxnSpPr>
          <p:cNvPr id="48" name="Straight Arrow Connector 47"/>
          <p:cNvCxnSpPr/>
          <p:nvPr/>
        </p:nvCxnSpPr>
        <p:spPr>
          <a:xfrm flipV="1">
            <a:off x="4995292" y="2234200"/>
            <a:ext cx="2425816" cy="1344188"/>
          </a:xfrm>
          <a:prstGeom prst="straightConnector1">
            <a:avLst/>
          </a:prstGeom>
          <a:ln w="3492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7" name="Freeform 46"/>
          <p:cNvSpPr>
            <a:spLocks noEditPoints="1"/>
          </p:cNvSpPr>
          <p:nvPr/>
        </p:nvSpPr>
        <p:spPr bwMode="black">
          <a:xfrm>
            <a:off x="8684544" y="3013254"/>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51" name="Freeform 50"/>
          <p:cNvSpPr>
            <a:spLocks noEditPoints="1"/>
          </p:cNvSpPr>
          <p:nvPr/>
        </p:nvSpPr>
        <p:spPr bwMode="black">
          <a:xfrm>
            <a:off x="7616283" y="4385024"/>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49" name="Freeform 48"/>
          <p:cNvSpPr>
            <a:spLocks noEditPoints="1"/>
          </p:cNvSpPr>
          <p:nvPr/>
        </p:nvSpPr>
        <p:spPr bwMode="black">
          <a:xfrm>
            <a:off x="8681274" y="4376573"/>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52" name="TextBox 51"/>
          <p:cNvSpPr txBox="1"/>
          <p:nvPr/>
        </p:nvSpPr>
        <p:spPr>
          <a:xfrm>
            <a:off x="7273087" y="5537249"/>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2008</a:t>
            </a:r>
          </a:p>
        </p:txBody>
      </p:sp>
      <p:sp>
        <p:nvSpPr>
          <p:cNvPr id="53" name="TextBox 52"/>
          <p:cNvSpPr txBox="1"/>
          <p:nvPr/>
        </p:nvSpPr>
        <p:spPr>
          <a:xfrm>
            <a:off x="8316424" y="5530899"/>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a:t>
            </a:r>
            <a:r>
              <a:rPr lang="en-US" sz="1600" spc="-53" dirty="0" smtClean="0">
                <a:solidFill>
                  <a:srgbClr val="FFFFFF"/>
                </a:solidFill>
              </a:rPr>
              <a:t>2003</a:t>
            </a:r>
            <a:endParaRPr lang="en-US" sz="1600" spc="-53" dirty="0">
              <a:solidFill>
                <a:srgbClr val="FFFFFF"/>
              </a:solidFill>
            </a:endParaRPr>
          </a:p>
        </p:txBody>
      </p:sp>
      <p:sp>
        <p:nvSpPr>
          <p:cNvPr id="54" name="TextBox 53"/>
          <p:cNvSpPr txBox="1"/>
          <p:nvPr/>
        </p:nvSpPr>
        <p:spPr>
          <a:xfrm>
            <a:off x="7487746" y="2946063"/>
            <a:ext cx="1290729" cy="492443"/>
          </a:xfrm>
          <a:prstGeom prst="rect">
            <a:avLst/>
          </a:prstGeom>
          <a:noFill/>
        </p:spPr>
        <p:txBody>
          <a:bodyPr wrap="square" lIns="0" tIns="0" rIns="0" bIns="0" rtlCol="0">
            <a:spAutoFit/>
          </a:bodyPr>
          <a:lstStyle/>
          <a:p>
            <a:pPr algn="ctr" defTabSz="685658"/>
            <a:r>
              <a:rPr lang="en-US" sz="1600" spc="-53" dirty="0">
                <a:solidFill>
                  <a:srgbClr val="D2D2D2">
                    <a:lumMod val="40000"/>
                    <a:lumOff val="60000"/>
                  </a:srgbClr>
                </a:solidFill>
              </a:rPr>
              <a:t>Windows Server 2012</a:t>
            </a:r>
          </a:p>
        </p:txBody>
      </p:sp>
      <p:sp>
        <p:nvSpPr>
          <p:cNvPr id="55" name="Freeform 128"/>
          <p:cNvSpPr>
            <a:spLocks noChangeAspect="1"/>
          </p:cNvSpPr>
          <p:nvPr/>
        </p:nvSpPr>
        <p:spPr bwMode="black">
          <a:xfrm>
            <a:off x="7551809" y="988480"/>
            <a:ext cx="2747887" cy="151797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1">
              <a:lumMod val="60000"/>
              <a:lumOff val="40000"/>
            </a:schemeClr>
          </a:solidFill>
          <a:ln>
            <a:noFill/>
          </a:ln>
          <a:extLst/>
        </p:spPr>
        <p:txBody>
          <a:bodyPr vert="horz" wrap="square" lIns="121888" tIns="60944" rIns="121888" bIns="60944" numCol="1" anchor="t" anchorCtr="0" compatLnSpc="1">
            <a:prstTxWarp prst="textNoShape">
              <a:avLst/>
            </a:prstTxWarp>
          </a:bodyPr>
          <a:lstStyle/>
          <a:p>
            <a:pPr defTabSz="1218987"/>
            <a:endParaRPr lang="en-US" sz="3199" dirty="0">
              <a:solidFill>
                <a:srgbClr val="505050"/>
              </a:solidFill>
            </a:endParaRPr>
          </a:p>
        </p:txBody>
      </p:sp>
      <p:sp>
        <p:nvSpPr>
          <p:cNvPr id="4" name="TextBox 9"/>
          <p:cNvSpPr txBox="1"/>
          <p:nvPr/>
        </p:nvSpPr>
        <p:spPr>
          <a:xfrm>
            <a:off x="7725992" y="1680496"/>
            <a:ext cx="2573704" cy="517065"/>
          </a:xfrm>
          <a:prstGeom prst="rect">
            <a:avLst/>
          </a:prstGeom>
          <a:noFill/>
        </p:spPr>
        <p:txBody>
          <a:bodyPr wrap="square" lIns="182880" tIns="146304" rIns="182880" bIns="146304" rtlCol="0">
            <a:spAutoFit/>
          </a:bodyPr>
          <a:lstStyle/>
          <a:p>
            <a:pPr algn="ctr" defTabSz="685658">
              <a:lnSpc>
                <a:spcPct val="90000"/>
              </a:lnSpc>
            </a:pPr>
            <a:r>
              <a:rPr lang="en-US" sz="1600" spc="-53" dirty="0">
                <a:solidFill>
                  <a:srgbClr val="D2D2D2">
                    <a:lumMod val="40000"/>
                    <a:lumOff val="60000"/>
                  </a:srgbClr>
                </a:solidFill>
              </a:rPr>
              <a:t>Windows Intune</a:t>
            </a:r>
          </a:p>
        </p:txBody>
      </p:sp>
      <p:grpSp>
        <p:nvGrpSpPr>
          <p:cNvPr id="3" name="Group 2"/>
          <p:cNvGrpSpPr/>
          <p:nvPr/>
        </p:nvGrpSpPr>
        <p:grpSpPr>
          <a:xfrm>
            <a:off x="6068556" y="3562420"/>
            <a:ext cx="1785139" cy="362101"/>
            <a:chOff x="6337148" y="3932897"/>
            <a:chExt cx="1785139" cy="362101"/>
          </a:xfrm>
        </p:grpSpPr>
        <p:cxnSp>
          <p:nvCxnSpPr>
            <p:cNvPr id="74" name="Straight Connector 73"/>
            <p:cNvCxnSpPr/>
            <p:nvPr/>
          </p:nvCxnSpPr>
          <p:spPr>
            <a:xfrm>
              <a:off x="6337148" y="3932897"/>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337148" y="4286840"/>
              <a:ext cx="1785139" cy="8158"/>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6" name="TextBox 65"/>
            <p:cNvSpPr txBox="1"/>
            <p:nvPr/>
          </p:nvSpPr>
          <p:spPr>
            <a:xfrm>
              <a:off x="6678768" y="3978262"/>
              <a:ext cx="1282980" cy="271356"/>
            </a:xfrm>
            <a:prstGeom prst="rect">
              <a:avLst/>
            </a:prstGeom>
            <a:solidFill>
              <a:schemeClr val="bg2"/>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59" dirty="0">
                  <a:solidFill>
                    <a:srgbClr val="505050"/>
                  </a:solidFill>
                </a:rPr>
                <a:t>VPN Tunnel</a:t>
              </a:r>
            </a:p>
          </p:txBody>
        </p:sp>
      </p:grpSp>
      <p:sp>
        <p:nvSpPr>
          <p:cNvPr id="56" name="Freeform 20"/>
          <p:cNvSpPr>
            <a:spLocks noEditPoints="1"/>
          </p:cNvSpPr>
          <p:nvPr/>
        </p:nvSpPr>
        <p:spPr bwMode="black">
          <a:xfrm>
            <a:off x="2149962" y="1959030"/>
            <a:ext cx="1110941" cy="871527"/>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61721" tIns="30861" rIns="61721" bIns="30861" numCol="1" anchor="t" anchorCtr="0" compatLnSpc="1">
            <a:prstTxWarp prst="textNoShape">
              <a:avLst/>
            </a:prstTxWarp>
          </a:bodyPr>
          <a:lstStyle/>
          <a:p>
            <a:pPr defTabSz="1218987"/>
            <a:endParaRPr lang="en-US" sz="700" dirty="0">
              <a:solidFill>
                <a:srgbClr val="D2D2D2">
                  <a:lumMod val="40000"/>
                  <a:lumOff val="60000"/>
                </a:srgbClr>
              </a:solidFill>
            </a:endParaRPr>
          </a:p>
        </p:txBody>
      </p:sp>
      <p:sp>
        <p:nvSpPr>
          <p:cNvPr id="57" name="Freeform 56"/>
          <p:cNvSpPr>
            <a:spLocks noEditPoints="1"/>
          </p:cNvSpPr>
          <p:nvPr/>
        </p:nvSpPr>
        <p:spPr bwMode="black">
          <a:xfrm>
            <a:off x="3594218" y="1844832"/>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grpSp>
        <p:nvGrpSpPr>
          <p:cNvPr id="101" name="Group 3"/>
          <p:cNvGrpSpPr/>
          <p:nvPr/>
        </p:nvGrpSpPr>
        <p:grpSpPr>
          <a:xfrm>
            <a:off x="3554904" y="2623984"/>
            <a:ext cx="805597" cy="638607"/>
            <a:chOff x="1814425" y="3354772"/>
            <a:chExt cx="1291249" cy="1099851"/>
          </a:xfrm>
        </p:grpSpPr>
        <p:sp>
          <p:nvSpPr>
            <p:cNvPr id="102" name="TextBox 4"/>
            <p:cNvSpPr txBox="1"/>
            <p:nvPr/>
          </p:nvSpPr>
          <p:spPr>
            <a:xfrm>
              <a:off x="1814425" y="4030565"/>
              <a:ext cx="1291249" cy="424058"/>
            </a:xfrm>
            <a:prstGeom prst="rect">
              <a:avLst/>
            </a:prstGeom>
            <a:noFill/>
          </p:spPr>
          <p:txBody>
            <a:bodyPr wrap="square" lIns="0" tIns="0" rIns="0" bIns="0" rtlCol="0">
              <a:spAutoFit/>
            </a:bodyPr>
            <a:lstStyle/>
            <a:p>
              <a:pPr algn="ctr" defTabSz="685593"/>
              <a:r>
                <a:rPr lang="en-US" sz="1600" spc="-53" dirty="0" smtClean="0">
                  <a:solidFill>
                    <a:srgbClr val="FFFFFF"/>
                  </a:solidFill>
                </a:rPr>
                <a:t>AD</a:t>
              </a:r>
              <a:endParaRPr lang="en-US" sz="1600" spc="-53" dirty="0">
                <a:solidFill>
                  <a:srgbClr val="FFFFFF"/>
                </a:solidFill>
              </a:endParaRPr>
            </a:p>
          </p:txBody>
        </p:sp>
        <p:sp>
          <p:nvSpPr>
            <p:cNvPr id="103" name="Isosceles Triangle 5"/>
            <p:cNvSpPr/>
            <p:nvPr/>
          </p:nvSpPr>
          <p:spPr>
            <a:xfrm>
              <a:off x="2300225" y="3354772"/>
              <a:ext cx="752720" cy="658830"/>
            </a:xfrm>
            <a:prstGeom prst="triangle">
              <a:avLst/>
            </a:prstGeom>
            <a:solidFill>
              <a:srgbClr val="5DA799"/>
            </a:solidFill>
            <a:ln w="889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a:endParaRPr lang="en-GB" sz="1600">
                <a:solidFill>
                  <a:srgbClr val="FFFFFF"/>
                </a:solidFill>
              </a:endParaRPr>
            </a:p>
          </p:txBody>
        </p:sp>
      </p:grpSp>
      <p:sp>
        <p:nvSpPr>
          <p:cNvPr id="58" name="Freeform 57"/>
          <p:cNvSpPr>
            <a:spLocks noEditPoints="1"/>
          </p:cNvSpPr>
          <p:nvPr/>
        </p:nvSpPr>
        <p:spPr bwMode="black">
          <a:xfrm>
            <a:off x="1900001" y="425013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59" name="TextBox 58"/>
          <p:cNvSpPr txBox="1"/>
          <p:nvPr/>
        </p:nvSpPr>
        <p:spPr>
          <a:xfrm>
            <a:off x="1570816" y="5502666"/>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2008</a:t>
            </a:r>
          </a:p>
        </p:txBody>
      </p:sp>
      <p:sp>
        <p:nvSpPr>
          <p:cNvPr id="60" name="Freeform 59"/>
          <p:cNvSpPr>
            <a:spLocks noEditPoints="1"/>
          </p:cNvSpPr>
          <p:nvPr/>
        </p:nvSpPr>
        <p:spPr bwMode="black">
          <a:xfrm>
            <a:off x="3080415" y="4250136"/>
            <a:ext cx="632357" cy="115626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555409"/>
            <a:endParaRPr lang="en-US" sz="3528" spc="-92" dirty="0">
              <a:solidFill>
                <a:srgbClr val="D2D2D2">
                  <a:lumMod val="10000"/>
                </a:srgbClr>
              </a:solidFill>
              <a:latin typeface="Segoe Light" pitchFamily="34" charset="0"/>
            </a:endParaRPr>
          </a:p>
        </p:txBody>
      </p:sp>
      <p:sp>
        <p:nvSpPr>
          <p:cNvPr id="61" name="TextBox 60"/>
          <p:cNvSpPr txBox="1"/>
          <p:nvPr/>
        </p:nvSpPr>
        <p:spPr>
          <a:xfrm>
            <a:off x="2751230" y="5502666"/>
            <a:ext cx="1290729" cy="492443"/>
          </a:xfrm>
          <a:prstGeom prst="rect">
            <a:avLst/>
          </a:prstGeom>
          <a:noFill/>
        </p:spPr>
        <p:txBody>
          <a:bodyPr wrap="square" lIns="0" tIns="0" rIns="0" bIns="0" rtlCol="0">
            <a:spAutoFit/>
          </a:bodyPr>
          <a:lstStyle/>
          <a:p>
            <a:pPr algn="ctr" defTabSz="685593"/>
            <a:r>
              <a:rPr lang="en-US" sz="1600" spc="-53" dirty="0">
                <a:solidFill>
                  <a:srgbClr val="FFFFFF"/>
                </a:solidFill>
              </a:rPr>
              <a:t>Windows Server </a:t>
            </a:r>
            <a:r>
              <a:rPr lang="en-US" sz="1600" spc="-53" dirty="0" smtClean="0">
                <a:solidFill>
                  <a:srgbClr val="FFFFFF"/>
                </a:solidFill>
              </a:rPr>
              <a:t>2003</a:t>
            </a:r>
            <a:endParaRPr lang="en-US" sz="1600" spc="-53" dirty="0">
              <a:solidFill>
                <a:srgbClr val="FFFFFF"/>
              </a:solidFill>
            </a:endParaRPr>
          </a:p>
        </p:txBody>
      </p:sp>
      <p:cxnSp>
        <p:nvCxnSpPr>
          <p:cNvPr id="63" name="Straight Arrow Connector 62"/>
          <p:cNvCxnSpPr/>
          <p:nvPr/>
        </p:nvCxnSpPr>
        <p:spPr>
          <a:xfrm>
            <a:off x="9774864" y="2600852"/>
            <a:ext cx="7614" cy="3144010"/>
          </a:xfrm>
          <a:prstGeom prst="straightConnector1">
            <a:avLst/>
          </a:prstGeom>
          <a:ln w="34925">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flipV="1">
            <a:off x="1070865" y="3788905"/>
            <a:ext cx="3176332" cy="9692"/>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V="1">
            <a:off x="1081553" y="3184000"/>
            <a:ext cx="7530" cy="601655"/>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H="1">
            <a:off x="1070865" y="3809641"/>
            <a:ext cx="10245" cy="398219"/>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2707010" y="3188622"/>
            <a:ext cx="7530" cy="601655"/>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H="1" flipV="1">
            <a:off x="3916276" y="3280149"/>
            <a:ext cx="698" cy="500890"/>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flipH="1">
            <a:off x="2199589" y="3814396"/>
            <a:ext cx="10245" cy="398219"/>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H="1">
            <a:off x="3385457" y="3809633"/>
            <a:ext cx="10245" cy="398219"/>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flipV="1">
            <a:off x="9774491" y="3200415"/>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flipV="1">
            <a:off x="9793541" y="3990990"/>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V="1">
            <a:off x="9803066" y="4838715"/>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flipV="1">
            <a:off x="9793541" y="5715015"/>
            <a:ext cx="231596" cy="4491"/>
          </a:xfrm>
          <a:prstGeom prst="straightConnector1">
            <a:avLst/>
          </a:prstGeom>
          <a:ln w="3492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flipV="1">
            <a:off x="5094386" y="3842481"/>
            <a:ext cx="3459477" cy="6119"/>
          </a:xfrm>
          <a:prstGeom prst="straightConnector1">
            <a:avLst/>
          </a:prstGeom>
          <a:ln w="3492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flipV="1">
            <a:off x="7944560" y="3825426"/>
            <a:ext cx="0" cy="456340"/>
          </a:xfrm>
          <a:prstGeom prst="straightConnector1">
            <a:avLst/>
          </a:prstGeom>
          <a:ln w="34925">
            <a:solidFill>
              <a:schemeClr val="tx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flipH="1" flipV="1">
            <a:off x="8239825" y="3838298"/>
            <a:ext cx="323991" cy="538275"/>
          </a:xfrm>
          <a:prstGeom prst="straightConnector1">
            <a:avLst/>
          </a:prstGeom>
          <a:ln w="34925">
            <a:solidFill>
              <a:schemeClr val="tx2"/>
            </a:solidFill>
            <a:headEnd type="arrow"/>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92202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10" presetClass="entr" presetSubtype="0"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nodeType="withEffect">
                                  <p:stCondLst>
                                    <p:cond delay="0"/>
                                  </p:stCondLst>
                                  <p:childTnLst>
                                    <p:set>
                                      <p:cBhvr>
                                        <p:cTn id="12" dur="1" fill="hold">
                                          <p:stCondLst>
                                            <p:cond delay="0"/>
                                          </p:stCondLst>
                                        </p:cTn>
                                        <p:tgtEl>
                                          <p:spTgt spid="108"/>
                                        </p:tgtEl>
                                        <p:attrNameLst>
                                          <p:attrName>style.visibility</p:attrName>
                                        </p:attrNameLst>
                                      </p:cBhvr>
                                      <p:to>
                                        <p:strVal val="visible"/>
                                      </p:to>
                                    </p:set>
                                    <p:animEffect transition="in" filter="fade">
                                      <p:cBhvr>
                                        <p:cTn id="13"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Scripting Capabilities</a:t>
            </a:r>
            <a:endParaRPr lang="en-US" dirty="0">
              <a:solidFill>
                <a:schemeClr val="tx1"/>
              </a:solidFill>
            </a:endParaRPr>
          </a:p>
        </p:txBody>
      </p:sp>
      <p:sp>
        <p:nvSpPr>
          <p:cNvPr id="3" name="Content Placeholder 2"/>
          <p:cNvSpPr>
            <a:spLocks noGrp="1"/>
          </p:cNvSpPr>
          <p:nvPr>
            <p:ph type="body" sz="quarter" idx="4294967295"/>
          </p:nvPr>
        </p:nvSpPr>
        <p:spPr>
          <a:xfrm>
            <a:off x="530087" y="1323285"/>
            <a:ext cx="7959157" cy="6110497"/>
          </a:xfrm>
        </p:spPr>
        <p:txBody>
          <a:bodyPr/>
          <a:lstStyle/>
          <a:p>
            <a:pPr marL="0" indent="0">
              <a:buNone/>
            </a:pPr>
            <a:r>
              <a:rPr lang="en-US" sz="4000" dirty="0">
                <a:solidFill>
                  <a:schemeClr val="tx2"/>
                </a:solidFill>
              </a:rPr>
              <a:t>Full Support for </a:t>
            </a:r>
            <a:r>
              <a:rPr lang="en-US" sz="4000" dirty="0" smtClean="0">
                <a:solidFill>
                  <a:schemeClr val="tx2"/>
                </a:solidFill>
              </a:rPr>
              <a:t>IaaS</a:t>
            </a:r>
            <a:endParaRPr lang="en-US" sz="4000" dirty="0">
              <a:solidFill>
                <a:schemeClr val="tx2"/>
              </a:solidFill>
            </a:endParaRPr>
          </a:p>
          <a:p>
            <a:pPr marL="457006" indent="-457006">
              <a:buFont typeface="Arial" pitchFamily="34" charset="0"/>
              <a:buChar char="•"/>
            </a:pPr>
            <a:r>
              <a:rPr lang="en-US" sz="2000" dirty="0">
                <a:solidFill>
                  <a:schemeClr val="tx1">
                    <a:lumMod val="75000"/>
                    <a:lumOff val="25000"/>
                  </a:schemeClr>
                </a:solidFill>
              </a:rPr>
              <a:t>Windows Azure PowerShell Cmdlets</a:t>
            </a:r>
          </a:p>
          <a:p>
            <a:pPr marL="457006" indent="-457006">
              <a:buFont typeface="Arial" pitchFamily="34" charset="0"/>
              <a:buChar char="•"/>
            </a:pPr>
            <a:r>
              <a:rPr lang="en-US" sz="2000" dirty="0">
                <a:solidFill>
                  <a:schemeClr val="tx1">
                    <a:lumMod val="75000"/>
                    <a:lumOff val="25000"/>
                  </a:schemeClr>
                </a:solidFill>
              </a:rPr>
              <a:t>Cross Platform Scripting Built on node.js</a:t>
            </a:r>
          </a:p>
          <a:p>
            <a:pPr marL="457006" indent="-457006">
              <a:buFont typeface="Arial" pitchFamily="34" charset="0"/>
              <a:buChar char="•"/>
            </a:pPr>
            <a:endParaRPr lang="en-US" sz="2699" dirty="0"/>
          </a:p>
          <a:p>
            <a:pPr marL="0" indent="0">
              <a:buNone/>
            </a:pPr>
            <a:r>
              <a:rPr lang="en-US" sz="4000" dirty="0">
                <a:solidFill>
                  <a:schemeClr val="tx2"/>
                </a:solidFill>
              </a:rPr>
              <a:t>Capabilities</a:t>
            </a:r>
          </a:p>
          <a:p>
            <a:pPr marL="457006" lvl="1" indent="-457006"/>
            <a:r>
              <a:rPr lang="en-US" sz="2000" dirty="0">
                <a:solidFill>
                  <a:schemeClr val="tx1">
                    <a:lumMod val="75000"/>
                    <a:lumOff val="25000"/>
                  </a:schemeClr>
                </a:solidFill>
                <a:latin typeface="+mj-lt"/>
              </a:rPr>
              <a:t>Provisioning, Removal</a:t>
            </a:r>
          </a:p>
          <a:p>
            <a:pPr marL="457006" lvl="1" indent="-457006"/>
            <a:r>
              <a:rPr lang="en-US" sz="2000" dirty="0">
                <a:solidFill>
                  <a:schemeClr val="tx1">
                    <a:lumMod val="75000"/>
                    <a:lumOff val="25000"/>
                  </a:schemeClr>
                </a:solidFill>
                <a:latin typeface="+mj-lt"/>
              </a:rPr>
              <a:t>Reboot, Start</a:t>
            </a:r>
          </a:p>
          <a:p>
            <a:pPr marL="457006" lvl="1" indent="-457006"/>
            <a:r>
              <a:rPr lang="en-US" sz="2000" dirty="0">
                <a:solidFill>
                  <a:schemeClr val="tx1">
                    <a:lumMod val="75000"/>
                    <a:lumOff val="25000"/>
                  </a:schemeClr>
                </a:solidFill>
                <a:latin typeface="+mj-lt"/>
              </a:rPr>
              <a:t>Import and Export VM settings</a:t>
            </a:r>
          </a:p>
          <a:p>
            <a:pPr marL="457006" lvl="1" indent="-457006"/>
            <a:r>
              <a:rPr lang="en-US" sz="2000" dirty="0">
                <a:solidFill>
                  <a:schemeClr val="tx1">
                    <a:lumMod val="75000"/>
                    <a:lumOff val="25000"/>
                  </a:schemeClr>
                </a:solidFill>
                <a:latin typeface="+mj-lt"/>
              </a:rPr>
              <a:t>Support for Windows and Linux VMs</a:t>
            </a:r>
          </a:p>
          <a:p>
            <a:pPr marL="457006" lvl="1" indent="-457006"/>
            <a:r>
              <a:rPr lang="en-US" sz="2000" dirty="0">
                <a:solidFill>
                  <a:schemeClr val="tx1">
                    <a:lumMod val="75000"/>
                    <a:lumOff val="25000"/>
                  </a:schemeClr>
                </a:solidFill>
                <a:latin typeface="+mj-lt"/>
              </a:rPr>
              <a:t>Domain Join at Provision for Windows</a:t>
            </a:r>
          </a:p>
          <a:p>
            <a:pPr marL="457006" lvl="1" indent="-457006"/>
            <a:r>
              <a:rPr lang="en-US" sz="2000" dirty="0">
                <a:solidFill>
                  <a:schemeClr val="tx1">
                    <a:lumMod val="75000"/>
                    <a:lumOff val="25000"/>
                  </a:schemeClr>
                </a:solidFill>
                <a:latin typeface="+mj-lt"/>
              </a:rPr>
              <a:t>Fully Customize VM with Data Disks and Endpoint Configuration</a:t>
            </a:r>
          </a:p>
          <a:p>
            <a:pPr marL="457006" lvl="1" indent="-457006"/>
            <a:r>
              <a:rPr lang="en-US" sz="2000" dirty="0">
                <a:solidFill>
                  <a:schemeClr val="tx1">
                    <a:lumMod val="75000"/>
                    <a:lumOff val="25000"/>
                  </a:schemeClr>
                </a:solidFill>
                <a:latin typeface="+mj-lt"/>
              </a:rPr>
              <a:t>Automate Virtual Network Settings</a:t>
            </a:r>
          </a:p>
          <a:p>
            <a:endParaRPr lang="en-US" sz="2699" dirty="0"/>
          </a:p>
          <a:p>
            <a:endParaRPr lang="en-US" sz="2699" dirty="0"/>
          </a:p>
        </p:txBody>
      </p:sp>
      <p:sp>
        <p:nvSpPr>
          <p:cNvPr id="4" name="Freeform 84"/>
          <p:cNvSpPr>
            <a:spLocks noEditPoints="1"/>
          </p:cNvSpPr>
          <p:nvPr/>
        </p:nvSpPr>
        <p:spPr bwMode="black">
          <a:xfrm>
            <a:off x="8633089" y="2413266"/>
            <a:ext cx="2894542" cy="3461084"/>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tx2"/>
          </a:solidFill>
          <a:ln>
            <a:noFill/>
          </a:ln>
        </p:spPr>
        <p:txBody>
          <a:bodyPr vert="horz" wrap="square" lIns="109693" tIns="54847" rIns="109693" bIns="54847" numCol="1" anchor="t" anchorCtr="0" compatLnSpc="1">
            <a:prstTxWarp prst="textNoShape">
              <a:avLst/>
            </a:prstTxWarp>
          </a:bodyPr>
          <a:lstStyle/>
          <a:p>
            <a:endParaRPr lang="en-US" sz="2099" dirty="0"/>
          </a:p>
        </p:txBody>
      </p:sp>
    </p:spTree>
    <p:extLst>
      <p:ext uri="{BB962C8B-B14F-4D97-AF65-F5344CB8AC3E}">
        <p14:creationId xmlns:p14="http://schemas.microsoft.com/office/powerpoint/2010/main" val="301945903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can you do with PowerShell?</a:t>
            </a:r>
            <a:endParaRPr lang="en-US" dirty="0"/>
          </a:p>
        </p:txBody>
      </p:sp>
      <p:sp>
        <p:nvSpPr>
          <p:cNvPr id="15" name="Text Placeholder 4"/>
          <p:cNvSpPr txBox="1">
            <a:spLocks/>
          </p:cNvSpPr>
          <p:nvPr/>
        </p:nvSpPr>
        <p:spPr>
          <a:xfrm>
            <a:off x="1830330" y="1900637"/>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Automation</a:t>
            </a:r>
            <a:endParaRPr lang="en-US" sz="2399" spc="-71"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Query, Manage and Configure Virtual Machines across multiple subscriptions, </a:t>
            </a:r>
            <a:br>
              <a:rPr lang="en-US" sz="1600" dirty="0">
                <a:solidFill>
                  <a:srgbClr val="525051">
                    <a:alpha val="99000"/>
                  </a:srgbClr>
                </a:solidFill>
                <a:latin typeface="Segoe UI"/>
              </a:rPr>
            </a:br>
            <a:r>
              <a:rPr lang="en-US" sz="1600" dirty="0">
                <a:solidFill>
                  <a:srgbClr val="525051">
                    <a:alpha val="99000"/>
                  </a:srgbClr>
                </a:solidFill>
                <a:latin typeface="Segoe UI"/>
              </a:rPr>
              <a:t>cloud services and storage accounts.</a:t>
            </a:r>
            <a:endParaRPr lang="en-US" sz="1600" kern="0" dirty="0">
              <a:ln>
                <a:solidFill>
                  <a:prstClr val="white">
                    <a:alpha val="0"/>
                  </a:prstClr>
                </a:solidFill>
              </a:ln>
              <a:solidFill>
                <a:srgbClr val="373737"/>
              </a:solidFill>
              <a:latin typeface="Segoe UI"/>
              <a:cs typeface="Arial" pitchFamily="34" charset="0"/>
            </a:endParaRPr>
          </a:p>
        </p:txBody>
      </p:sp>
      <p:sp>
        <p:nvSpPr>
          <p:cNvPr id="16" name="Rectangle 15"/>
          <p:cNvSpPr>
            <a:spLocks noChangeAspect="1"/>
          </p:cNvSpPr>
          <p:nvPr/>
        </p:nvSpPr>
        <p:spPr bwMode="auto">
          <a:xfrm>
            <a:off x="522151" y="1900637"/>
            <a:ext cx="1309347" cy="13093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en-US" sz="1800" dirty="0"/>
          </a:p>
        </p:txBody>
      </p:sp>
      <p:sp>
        <p:nvSpPr>
          <p:cNvPr id="17" name="Rectangle 16"/>
          <p:cNvSpPr>
            <a:spLocks/>
          </p:cNvSpPr>
          <p:nvPr/>
        </p:nvSpPr>
        <p:spPr bwMode="auto">
          <a:xfrm>
            <a:off x="522158" y="3390853"/>
            <a:ext cx="1307250" cy="1307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en-US" sz="1800" dirty="0"/>
          </a:p>
        </p:txBody>
      </p:sp>
      <p:sp>
        <p:nvSpPr>
          <p:cNvPr id="18" name="Rectangle 17"/>
          <p:cNvSpPr>
            <a:spLocks/>
          </p:cNvSpPr>
          <p:nvPr/>
        </p:nvSpPr>
        <p:spPr bwMode="auto">
          <a:xfrm>
            <a:off x="522158" y="4878976"/>
            <a:ext cx="1307250" cy="13072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en-US" sz="1800" dirty="0"/>
          </a:p>
        </p:txBody>
      </p:sp>
      <p:sp>
        <p:nvSpPr>
          <p:cNvPr id="19" name="Text Placeholder 4"/>
          <p:cNvSpPr txBox="1">
            <a:spLocks/>
          </p:cNvSpPr>
          <p:nvPr/>
        </p:nvSpPr>
        <p:spPr>
          <a:xfrm>
            <a:off x="1830330" y="4878976"/>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spcAft>
                <a:spcPts val="300"/>
              </a:spcAft>
              <a:buSzTx/>
            </a:pPr>
            <a:r>
              <a:rPr lang="en-US" sz="2399" spc="-71" dirty="0">
                <a:solidFill>
                  <a:schemeClr val="accent2">
                    <a:alpha val="99000"/>
                  </a:schemeClr>
                </a:solidFill>
                <a:latin typeface="Segoe UI Light" pitchFamily="34" charset="0"/>
                <a:cs typeface="Segoe UI Light" pitchFamily="34" charset="0"/>
              </a:rPr>
              <a:t>Virtual Networking</a:t>
            </a: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Completely Configure VNETs from a Script</a:t>
            </a:r>
          </a:p>
        </p:txBody>
      </p:sp>
      <p:sp>
        <p:nvSpPr>
          <p:cNvPr id="20" name="Text Placeholder 4"/>
          <p:cNvSpPr txBox="1">
            <a:spLocks/>
          </p:cNvSpPr>
          <p:nvPr/>
        </p:nvSpPr>
        <p:spPr>
          <a:xfrm>
            <a:off x="1830330" y="3390853"/>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Provision Fully Configured Virtual Machines</a:t>
            </a:r>
            <a:endParaRPr lang="en-US" sz="2399" spc="-71"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598" algn="l"/>
              </a:tabLst>
            </a:pPr>
            <a:r>
              <a:rPr lang="en-US" sz="1600" kern="0" dirty="0">
                <a:ln>
                  <a:solidFill>
                    <a:prstClr val="white">
                      <a:alpha val="0"/>
                    </a:prstClr>
                  </a:solidFill>
                </a:ln>
                <a:solidFill>
                  <a:srgbClr val="373737"/>
                </a:solidFill>
                <a:latin typeface="Segoe UI"/>
                <a:cs typeface="Arial" pitchFamily="34" charset="0"/>
              </a:rPr>
              <a:t>Domain Joined</a:t>
            </a:r>
          </a:p>
          <a:p>
            <a:pPr fontAlgn="ctr">
              <a:lnSpc>
                <a:spcPct val="100000"/>
              </a:lnSpc>
              <a:spcBef>
                <a:spcPts val="0"/>
              </a:spcBef>
              <a:spcAft>
                <a:spcPct val="0"/>
              </a:spcAft>
              <a:buSzTx/>
              <a:tabLst>
                <a:tab pos="304598" algn="l"/>
              </a:tabLst>
            </a:pPr>
            <a:r>
              <a:rPr lang="en-US" sz="1600" kern="0" dirty="0">
                <a:ln>
                  <a:solidFill>
                    <a:prstClr val="white">
                      <a:alpha val="0"/>
                    </a:prstClr>
                  </a:solidFill>
                </a:ln>
                <a:solidFill>
                  <a:srgbClr val="373737"/>
                </a:solidFill>
                <a:latin typeface="Segoe UI"/>
                <a:cs typeface="Arial" pitchFamily="34" charset="0"/>
              </a:rPr>
              <a:t>Storage and Networking Configured</a:t>
            </a:r>
            <a:endParaRPr lang="en-US" sz="1600" dirty="0">
              <a:solidFill>
                <a:srgbClr val="525051">
                  <a:alpha val="99000"/>
                </a:srgbClr>
              </a:solidFill>
              <a:latin typeface="Segoe UI"/>
            </a:endParaRPr>
          </a:p>
        </p:txBody>
      </p:sp>
      <p:sp>
        <p:nvSpPr>
          <p:cNvPr id="25" name="Freeform 89"/>
          <p:cNvSpPr>
            <a:spLocks noEditPoints="1"/>
          </p:cNvSpPr>
          <p:nvPr/>
        </p:nvSpPr>
        <p:spPr bwMode="black">
          <a:xfrm>
            <a:off x="737100" y="3762090"/>
            <a:ext cx="877365" cy="564782"/>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
        <p:nvSpPr>
          <p:cNvPr id="26" name="Freeform 78"/>
          <p:cNvSpPr>
            <a:spLocks noEditPoints="1"/>
          </p:cNvSpPr>
          <p:nvPr/>
        </p:nvSpPr>
        <p:spPr bwMode="black">
          <a:xfrm>
            <a:off x="780143" y="5153969"/>
            <a:ext cx="791277" cy="757265"/>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
        <p:nvSpPr>
          <p:cNvPr id="27" name="Freeform 9"/>
          <p:cNvSpPr>
            <a:spLocks noEditPoints="1"/>
          </p:cNvSpPr>
          <p:nvPr/>
        </p:nvSpPr>
        <p:spPr bwMode="black">
          <a:xfrm>
            <a:off x="795308" y="2173894"/>
            <a:ext cx="763033" cy="762833"/>
          </a:xfrm>
          <a:custGeom>
            <a:avLst/>
            <a:gdLst>
              <a:gd name="T0" fmla="*/ 204 w 300"/>
              <a:gd name="T1" fmla="*/ 62 h 300"/>
              <a:gd name="T2" fmla="*/ 232 w 300"/>
              <a:gd name="T3" fmla="*/ 76 h 300"/>
              <a:gd name="T4" fmla="*/ 204 w 300"/>
              <a:gd name="T5" fmla="*/ 89 h 300"/>
              <a:gd name="T6" fmla="*/ 174 w 300"/>
              <a:gd name="T7" fmla="*/ 83 h 300"/>
              <a:gd name="T8" fmla="*/ 178 w 300"/>
              <a:gd name="T9" fmla="*/ 49 h 300"/>
              <a:gd name="T10" fmla="*/ 150 w 300"/>
              <a:gd name="T11" fmla="*/ 35 h 300"/>
              <a:gd name="T12" fmla="*/ 178 w 300"/>
              <a:gd name="T13" fmla="*/ 22 h 300"/>
              <a:gd name="T14" fmla="*/ 208 w 300"/>
              <a:gd name="T15" fmla="*/ 28 h 300"/>
              <a:gd name="T16" fmla="*/ 288 w 300"/>
              <a:gd name="T17" fmla="*/ 199 h 300"/>
              <a:gd name="T18" fmla="*/ 266 w 300"/>
              <a:gd name="T19" fmla="*/ 219 h 300"/>
              <a:gd name="T20" fmla="*/ 169 w 300"/>
              <a:gd name="T21" fmla="*/ 242 h 300"/>
              <a:gd name="T22" fmla="*/ 47 w 300"/>
              <a:gd name="T23" fmla="*/ 175 h 300"/>
              <a:gd name="T24" fmla="*/ 130 w 300"/>
              <a:gd name="T25" fmla="*/ 160 h 300"/>
              <a:gd name="T26" fmla="*/ 198 w 300"/>
              <a:gd name="T27" fmla="*/ 158 h 300"/>
              <a:gd name="T28" fmla="*/ 201 w 300"/>
              <a:gd name="T29" fmla="*/ 183 h 300"/>
              <a:gd name="T30" fmla="*/ 144 w 300"/>
              <a:gd name="T31" fmla="*/ 190 h 300"/>
              <a:gd name="T32" fmla="*/ 223 w 300"/>
              <a:gd name="T33" fmla="*/ 207 h 300"/>
              <a:gd name="T34" fmla="*/ 287 w 300"/>
              <a:gd name="T35" fmla="*/ 182 h 300"/>
              <a:gd name="T36" fmla="*/ 34 w 300"/>
              <a:gd name="T37" fmla="*/ 162 h 300"/>
              <a:gd name="T38" fmla="*/ 0 w 300"/>
              <a:gd name="T39" fmla="*/ 228 h 300"/>
              <a:gd name="T40" fmla="*/ 39 w 300"/>
              <a:gd name="T41" fmla="*/ 224 h 300"/>
              <a:gd name="T42" fmla="*/ 34 w 300"/>
              <a:gd name="T43" fmla="*/ 162 h 300"/>
              <a:gd name="T44" fmla="*/ 300 w 300"/>
              <a:gd name="T45" fmla="*/ 294 h 300"/>
              <a:gd name="T46" fmla="*/ 0 w 300"/>
              <a:gd name="T47" fmla="*/ 300 h 300"/>
              <a:gd name="T48" fmla="*/ 270 w 300"/>
              <a:gd name="T49" fmla="*/ 86 h 300"/>
              <a:gd name="T50" fmla="*/ 274 w 300"/>
              <a:gd name="T51" fmla="*/ 68 h 300"/>
              <a:gd name="T52" fmla="*/ 296 w 300"/>
              <a:gd name="T53" fmla="*/ 44 h 300"/>
              <a:gd name="T54" fmla="*/ 290 w 300"/>
              <a:gd name="T55" fmla="*/ 9 h 300"/>
              <a:gd name="T56" fmla="*/ 239 w 300"/>
              <a:gd name="T57" fmla="*/ 8 h 300"/>
              <a:gd name="T58" fmla="*/ 242 w 300"/>
              <a:gd name="T59" fmla="*/ 34 h 300"/>
              <a:gd name="T60" fmla="*/ 264 w 300"/>
              <a:gd name="T61" fmla="*/ 11 h 300"/>
              <a:gd name="T62" fmla="*/ 286 w 300"/>
              <a:gd name="T63" fmla="*/ 31 h 300"/>
              <a:gd name="T64" fmla="*/ 274 w 300"/>
              <a:gd name="T65" fmla="*/ 50 h 300"/>
              <a:gd name="T66" fmla="*/ 259 w 300"/>
              <a:gd name="T67" fmla="*/ 68 h 300"/>
              <a:gd name="T68" fmla="*/ 256 w 300"/>
              <a:gd name="T69" fmla="*/ 86 h 300"/>
              <a:gd name="T70" fmla="*/ 270 w 300"/>
              <a:gd name="T71" fmla="*/ 111 h 300"/>
              <a:gd name="T72" fmla="*/ 256 w 300"/>
              <a:gd name="T73" fmla="*/ 98 h 300"/>
              <a:gd name="T74" fmla="*/ 270 w 300"/>
              <a:gd name="T75" fmla="*/ 111 h 300"/>
              <a:gd name="T76" fmla="*/ 75 w 300"/>
              <a:gd name="T77" fmla="*/ 111 h 300"/>
              <a:gd name="T78" fmla="*/ 98 w 300"/>
              <a:gd name="T79" fmla="*/ 0 h 300"/>
              <a:gd name="T80" fmla="*/ 153 w 300"/>
              <a:gd name="T81" fmla="*/ 111 h 300"/>
              <a:gd name="T82" fmla="*/ 126 w 300"/>
              <a:gd name="T83" fmla="*/ 76 h 300"/>
              <a:gd name="T84" fmla="*/ 123 w 300"/>
              <a:gd name="T85" fmla="*/ 65 h 300"/>
              <a:gd name="T86" fmla="*/ 106 w 300"/>
              <a:gd name="T87" fmla="*/ 13 h 300"/>
              <a:gd name="T88" fmla="*/ 100 w 300"/>
              <a:gd name="T89" fmla="*/ 33 h 300"/>
              <a:gd name="T90" fmla="*/ 123 w 300"/>
              <a:gd name="T91" fmla="*/ 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75839409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Virtual Machine Management</a:t>
            </a:r>
            <a:endParaRPr lang="en-US" dirty="0"/>
          </a:p>
        </p:txBody>
      </p:sp>
      <p:sp>
        <p:nvSpPr>
          <p:cNvPr id="6" name="Text Placeholder 4"/>
          <p:cNvSpPr txBox="1">
            <a:spLocks/>
          </p:cNvSpPr>
          <p:nvPr/>
        </p:nvSpPr>
        <p:spPr>
          <a:xfrm>
            <a:off x="1830330" y="1900637"/>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Quick VM Provisioning Mode</a:t>
            </a:r>
            <a:endParaRPr lang="en-US" sz="2399" spc="-71" dirty="0">
              <a:gradFill>
                <a:gsLst>
                  <a:gs pos="0">
                    <a:srgbClr val="292929"/>
                  </a:gs>
                  <a:gs pos="100000">
                    <a:srgbClr val="292929"/>
                  </a:gs>
                </a:gsLst>
                <a:lin ang="5400000" scaled="0"/>
              </a:gradFill>
              <a:latin typeface="Segoe UI Light"/>
            </a:endParaRP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Supports VM Creation in a Single Cmdlet</a:t>
            </a:r>
            <a:endParaRPr lang="en-US" sz="1600" kern="0" dirty="0">
              <a:ln>
                <a:solidFill>
                  <a:prstClr val="white">
                    <a:alpha val="0"/>
                  </a:prstClr>
                </a:solidFill>
              </a:ln>
              <a:solidFill>
                <a:srgbClr val="373737"/>
              </a:solidFill>
              <a:latin typeface="Segoe UI"/>
              <a:cs typeface="Arial" pitchFamily="34" charset="0"/>
            </a:endParaRPr>
          </a:p>
        </p:txBody>
      </p:sp>
      <p:sp>
        <p:nvSpPr>
          <p:cNvPr id="7" name="Rectangle 6"/>
          <p:cNvSpPr>
            <a:spLocks noChangeAspect="1"/>
          </p:cNvSpPr>
          <p:nvPr/>
        </p:nvSpPr>
        <p:spPr bwMode="auto">
          <a:xfrm>
            <a:off x="522151" y="1900637"/>
            <a:ext cx="1309347" cy="13093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en-US" sz="1800" dirty="0"/>
          </a:p>
        </p:txBody>
      </p:sp>
      <p:sp>
        <p:nvSpPr>
          <p:cNvPr id="8" name="Rectangle 7"/>
          <p:cNvSpPr>
            <a:spLocks/>
          </p:cNvSpPr>
          <p:nvPr/>
        </p:nvSpPr>
        <p:spPr bwMode="auto">
          <a:xfrm>
            <a:off x="522158" y="3390853"/>
            <a:ext cx="1307250" cy="13072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en-US" sz="1800" dirty="0"/>
          </a:p>
        </p:txBody>
      </p:sp>
      <p:sp>
        <p:nvSpPr>
          <p:cNvPr id="9" name="Rectangle 8"/>
          <p:cNvSpPr>
            <a:spLocks/>
          </p:cNvSpPr>
          <p:nvPr/>
        </p:nvSpPr>
        <p:spPr bwMode="auto">
          <a:xfrm>
            <a:off x="522158" y="4878976"/>
            <a:ext cx="1307250" cy="13072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en-US" sz="1800" dirty="0"/>
          </a:p>
        </p:txBody>
      </p:sp>
      <p:sp>
        <p:nvSpPr>
          <p:cNvPr id="10" name="Text Placeholder 4"/>
          <p:cNvSpPr txBox="1">
            <a:spLocks/>
          </p:cNvSpPr>
          <p:nvPr/>
        </p:nvSpPr>
        <p:spPr>
          <a:xfrm>
            <a:off x="1830330" y="4878976"/>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Create Multiple Pre-Defined VMs in a Batch</a:t>
            </a:r>
          </a:p>
          <a:p>
            <a:pPr>
              <a:lnSpc>
                <a:spcPct val="100000"/>
              </a:lnSpc>
              <a:spcBef>
                <a:spcPts val="0"/>
              </a:spcBef>
              <a:buSzTx/>
            </a:pPr>
            <a:r>
              <a:rPr lang="en-US" sz="1600" dirty="0">
                <a:solidFill>
                  <a:srgbClr val="525051">
                    <a:alpha val="99000"/>
                  </a:srgbClr>
                </a:solidFill>
                <a:latin typeface="Segoe UI"/>
              </a:rPr>
              <a:t>New-AzureVM -VMs $vm1, $vm2, $vm3</a:t>
            </a:r>
          </a:p>
        </p:txBody>
      </p:sp>
      <p:sp>
        <p:nvSpPr>
          <p:cNvPr id="11" name="Text Placeholder 4"/>
          <p:cNvSpPr txBox="1">
            <a:spLocks/>
          </p:cNvSpPr>
          <p:nvPr/>
        </p:nvSpPr>
        <p:spPr>
          <a:xfrm>
            <a:off x="1830330" y="3390853"/>
            <a:ext cx="9849041" cy="1307251"/>
          </a:xfrm>
          <a:prstGeom prst="rect">
            <a:avLst/>
          </a:prstGeom>
          <a:solidFill>
            <a:schemeClr val="tx1">
              <a:alpha val="5000"/>
            </a:schemeClr>
          </a:solidFill>
        </p:spPr>
        <p:txBody>
          <a:bodyPr lIns="137102" tIns="0" rIns="18280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68"/>
              </a:spcBef>
              <a:buSzTx/>
            </a:pPr>
            <a:r>
              <a:rPr lang="en-US" sz="2399" spc="-71" dirty="0">
                <a:solidFill>
                  <a:schemeClr val="accent2">
                    <a:alpha val="99000"/>
                  </a:schemeClr>
                </a:solidFill>
                <a:latin typeface="Segoe UI Light" pitchFamily="34" charset="0"/>
                <a:cs typeface="Segoe UI Light" pitchFamily="34" charset="0"/>
              </a:rPr>
              <a:t>Advanced Provisioning Configuration Mode</a:t>
            </a: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Provision With: Endpoints, Data Disks</a:t>
            </a:r>
          </a:p>
          <a:p>
            <a:pPr fontAlgn="ctr">
              <a:lnSpc>
                <a:spcPct val="100000"/>
              </a:lnSpc>
              <a:spcBef>
                <a:spcPts val="0"/>
              </a:spcBef>
              <a:spcAft>
                <a:spcPct val="0"/>
              </a:spcAft>
              <a:buSzTx/>
              <a:tabLst>
                <a:tab pos="304598" algn="l"/>
              </a:tabLst>
            </a:pPr>
            <a:r>
              <a:rPr lang="en-US" sz="1600" dirty="0">
                <a:solidFill>
                  <a:srgbClr val="525051">
                    <a:alpha val="99000"/>
                  </a:srgbClr>
                </a:solidFill>
                <a:latin typeface="Segoe UI"/>
              </a:rPr>
              <a:t>Configure: Cache Settings for OS/Data Disks and Subnet Names</a:t>
            </a:r>
            <a:endParaRPr lang="en-US" sz="1600" kern="0" dirty="0">
              <a:ln>
                <a:solidFill>
                  <a:prstClr val="white">
                    <a:alpha val="0"/>
                  </a:prstClr>
                </a:solidFill>
              </a:ln>
              <a:solidFill>
                <a:srgbClr val="373737"/>
              </a:solidFill>
              <a:latin typeface="Segoe UI"/>
              <a:cs typeface="Arial" pitchFamily="34" charset="0"/>
            </a:endParaRPr>
          </a:p>
        </p:txBody>
      </p:sp>
      <p:sp>
        <p:nvSpPr>
          <p:cNvPr id="15" name="Freeform 6"/>
          <p:cNvSpPr>
            <a:spLocks noChangeAspect="1" noEditPoints="1"/>
          </p:cNvSpPr>
          <p:nvPr/>
        </p:nvSpPr>
        <p:spPr bwMode="black">
          <a:xfrm>
            <a:off x="897189" y="5176222"/>
            <a:ext cx="557188" cy="712761"/>
          </a:xfrm>
          <a:custGeom>
            <a:avLst/>
            <a:gdLst>
              <a:gd name="T0" fmla="*/ 326 w 813"/>
              <a:gd name="T1" fmla="*/ 0 h 1040"/>
              <a:gd name="T2" fmla="*/ 121 w 813"/>
              <a:gd name="T3" fmla="*/ 174 h 1040"/>
              <a:gd name="T4" fmla="*/ 121 w 813"/>
              <a:gd name="T5" fmla="*/ 254 h 1040"/>
              <a:gd name="T6" fmla="*/ 0 w 813"/>
              <a:gd name="T7" fmla="*/ 357 h 1040"/>
              <a:gd name="T8" fmla="*/ 0 w 813"/>
              <a:gd name="T9" fmla="*/ 1040 h 1040"/>
              <a:gd name="T10" fmla="*/ 692 w 813"/>
              <a:gd name="T11" fmla="*/ 1040 h 1040"/>
              <a:gd name="T12" fmla="*/ 692 w 813"/>
              <a:gd name="T13" fmla="*/ 857 h 1040"/>
              <a:gd name="T14" fmla="*/ 813 w 813"/>
              <a:gd name="T15" fmla="*/ 857 h 1040"/>
              <a:gd name="T16" fmla="*/ 813 w 813"/>
              <a:gd name="T17" fmla="*/ 0 h 1040"/>
              <a:gd name="T18" fmla="*/ 326 w 813"/>
              <a:gd name="T19" fmla="*/ 0 h 1040"/>
              <a:gd name="T20" fmla="*/ 619 w 813"/>
              <a:gd name="T21" fmla="*/ 978 h 1040"/>
              <a:gd name="T22" fmla="*/ 73 w 813"/>
              <a:gd name="T23" fmla="*/ 978 h 1040"/>
              <a:gd name="T24" fmla="*/ 73 w 813"/>
              <a:gd name="T25" fmla="*/ 424 h 1040"/>
              <a:gd name="T26" fmla="*/ 121 w 813"/>
              <a:gd name="T27" fmla="*/ 424 h 1040"/>
              <a:gd name="T28" fmla="*/ 121 w 813"/>
              <a:gd name="T29" fmla="*/ 857 h 1040"/>
              <a:gd name="T30" fmla="*/ 619 w 813"/>
              <a:gd name="T31" fmla="*/ 857 h 1040"/>
              <a:gd name="T32" fmla="*/ 619 w 813"/>
              <a:gd name="T33" fmla="*/ 978 h 1040"/>
              <a:gd name="T34" fmla="*/ 740 w 813"/>
              <a:gd name="T35" fmla="*/ 796 h 1040"/>
              <a:gd name="T36" fmla="*/ 194 w 813"/>
              <a:gd name="T37" fmla="*/ 796 h 1040"/>
              <a:gd name="T38" fmla="*/ 194 w 813"/>
              <a:gd name="T39" fmla="*/ 241 h 1040"/>
              <a:gd name="T40" fmla="*/ 404 w 813"/>
              <a:gd name="T41" fmla="*/ 241 h 1040"/>
              <a:gd name="T42" fmla="*/ 404 w 813"/>
              <a:gd name="T43" fmla="*/ 62 h 1040"/>
              <a:gd name="T44" fmla="*/ 740 w 813"/>
              <a:gd name="T45" fmla="*/ 62 h 1040"/>
              <a:gd name="T46" fmla="*/ 740 w 813"/>
              <a:gd name="T47" fmla="*/ 79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3" h="1040">
                <a:moveTo>
                  <a:pt x="326" y="0"/>
                </a:moveTo>
                <a:lnTo>
                  <a:pt x="121" y="174"/>
                </a:lnTo>
                <a:lnTo>
                  <a:pt x="121" y="254"/>
                </a:lnTo>
                <a:lnTo>
                  <a:pt x="0" y="357"/>
                </a:lnTo>
                <a:lnTo>
                  <a:pt x="0" y="1040"/>
                </a:lnTo>
                <a:lnTo>
                  <a:pt x="692" y="1040"/>
                </a:lnTo>
                <a:lnTo>
                  <a:pt x="692" y="857"/>
                </a:lnTo>
                <a:lnTo>
                  <a:pt x="813" y="857"/>
                </a:lnTo>
                <a:lnTo>
                  <a:pt x="813" y="0"/>
                </a:lnTo>
                <a:lnTo>
                  <a:pt x="326" y="0"/>
                </a:lnTo>
                <a:close/>
                <a:moveTo>
                  <a:pt x="619" y="978"/>
                </a:moveTo>
                <a:lnTo>
                  <a:pt x="73" y="978"/>
                </a:lnTo>
                <a:lnTo>
                  <a:pt x="73" y="424"/>
                </a:lnTo>
                <a:lnTo>
                  <a:pt x="121" y="424"/>
                </a:lnTo>
                <a:lnTo>
                  <a:pt x="121" y="857"/>
                </a:lnTo>
                <a:lnTo>
                  <a:pt x="619" y="857"/>
                </a:lnTo>
                <a:lnTo>
                  <a:pt x="619" y="978"/>
                </a:lnTo>
                <a:close/>
                <a:moveTo>
                  <a:pt x="740" y="796"/>
                </a:moveTo>
                <a:lnTo>
                  <a:pt x="194" y="796"/>
                </a:lnTo>
                <a:lnTo>
                  <a:pt x="194" y="241"/>
                </a:lnTo>
                <a:lnTo>
                  <a:pt x="404" y="241"/>
                </a:lnTo>
                <a:lnTo>
                  <a:pt x="404" y="62"/>
                </a:lnTo>
                <a:lnTo>
                  <a:pt x="740" y="62"/>
                </a:lnTo>
                <a:lnTo>
                  <a:pt x="740" y="796"/>
                </a:lnTo>
                <a:close/>
              </a:path>
            </a:pathLst>
          </a:custGeom>
          <a:solidFill>
            <a:srgbClr val="FFFFFF"/>
          </a:solidFill>
          <a:ln w="7" cap="flat">
            <a:noFill/>
            <a:prstDash val="solid"/>
            <a:miter lim="800000"/>
            <a:headEnd/>
            <a:tailEnd/>
          </a:ln>
        </p:spPr>
        <p:txBody>
          <a:bodyPr vert="horz" wrap="square" lIns="91416" tIns="45708" rIns="91416" bIns="45708" numCol="1" anchor="t" anchorCtr="0" compatLnSpc="1">
            <a:prstTxWarp prst="textNoShape">
              <a:avLst/>
            </a:prstTxWarp>
          </a:bodyPr>
          <a:lstStyle/>
          <a:p>
            <a:endParaRPr lang="en-US" sz="1800" dirty="0"/>
          </a:p>
        </p:txBody>
      </p:sp>
      <p:sp>
        <p:nvSpPr>
          <p:cNvPr id="16" name="Freeform 7"/>
          <p:cNvSpPr>
            <a:spLocks noEditPoints="1"/>
          </p:cNvSpPr>
          <p:nvPr/>
        </p:nvSpPr>
        <p:spPr bwMode="black">
          <a:xfrm>
            <a:off x="761498" y="3629717"/>
            <a:ext cx="828570" cy="829525"/>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
        <p:nvSpPr>
          <p:cNvPr id="17" name="Freeform 11"/>
          <p:cNvSpPr>
            <a:spLocks noEditPoints="1"/>
          </p:cNvSpPr>
          <p:nvPr/>
        </p:nvSpPr>
        <p:spPr bwMode="black">
          <a:xfrm>
            <a:off x="807283" y="2185862"/>
            <a:ext cx="739086" cy="738896"/>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rgbClr val="FFFFFF"/>
          </a:solidFill>
          <a:ln>
            <a:noFill/>
          </a:ln>
        </p:spPr>
        <p:txBody>
          <a:bodyPr vert="horz" wrap="square" lIns="82284" tIns="41143" rIns="82284" bIns="4114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40060306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Hands-on Lab</a:t>
            </a:r>
            <a:endParaRPr lang="en-US" dirty="0"/>
          </a:p>
        </p:txBody>
      </p:sp>
      <p:sp>
        <p:nvSpPr>
          <p:cNvPr id="6" name="Text Placeholder 5"/>
          <p:cNvSpPr>
            <a:spLocks noGrp="1"/>
          </p:cNvSpPr>
          <p:nvPr>
            <p:ph type="body" sz="quarter" idx="12"/>
          </p:nvPr>
        </p:nvSpPr>
        <p:spPr/>
        <p:txBody>
          <a:bodyPr/>
          <a:lstStyle/>
          <a:p>
            <a:r>
              <a:rPr lang="en-US" dirty="0" smtClean="0"/>
              <a:t>Upload VMs from On-premises to Cloud</a:t>
            </a:r>
            <a:endParaRPr lang="en-US" dirty="0"/>
          </a:p>
        </p:txBody>
      </p:sp>
    </p:spTree>
    <p:extLst>
      <p:ext uri="{BB962C8B-B14F-4D97-AF65-F5344CB8AC3E}">
        <p14:creationId xmlns:p14="http://schemas.microsoft.com/office/powerpoint/2010/main" val="3550894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Summary</a:t>
            </a:r>
            <a:endParaRPr lang="en-US" sz="5400" dirty="0"/>
          </a:p>
        </p:txBody>
      </p:sp>
      <p:sp>
        <p:nvSpPr>
          <p:cNvPr id="27" name="Rectangle 26"/>
          <p:cNvSpPr/>
          <p:nvPr/>
        </p:nvSpPr>
        <p:spPr bwMode="auto">
          <a:xfrm>
            <a:off x="1104131" y="1446069"/>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808718" y="1446069"/>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IT Pro experience </a:t>
            </a:r>
          </a:p>
        </p:txBody>
      </p:sp>
      <p:sp>
        <p:nvSpPr>
          <p:cNvPr id="30" name="Rectangle 29"/>
          <p:cNvSpPr/>
          <p:nvPr/>
        </p:nvSpPr>
        <p:spPr bwMode="auto">
          <a:xfrm>
            <a:off x="1104131" y="2204824"/>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808718" y="2204824"/>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Support for key </a:t>
            </a:r>
            <a:r>
              <a:rPr lang="en-US" sz="2666" dirty="0" smtClean="0">
                <a:solidFill>
                  <a:schemeClr val="bg1">
                    <a:alpha val="99000"/>
                  </a:schemeClr>
                </a:solidFill>
              </a:rPr>
              <a:t>workloads</a:t>
            </a:r>
            <a:endParaRPr lang="en-US" sz="2666" dirty="0">
              <a:solidFill>
                <a:schemeClr val="bg1">
                  <a:alpha val="99000"/>
                </a:schemeClr>
              </a:solidFill>
            </a:endParaRPr>
          </a:p>
        </p:txBody>
      </p:sp>
      <p:sp>
        <p:nvSpPr>
          <p:cNvPr id="33" name="Rectangle 32"/>
          <p:cNvSpPr/>
          <p:nvPr/>
        </p:nvSpPr>
        <p:spPr bwMode="auto">
          <a:xfrm>
            <a:off x="1104131" y="2963578"/>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808718" y="2963578"/>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smtClean="0">
                <a:solidFill>
                  <a:schemeClr val="bg1">
                    <a:alpha val="99000"/>
                  </a:schemeClr>
                </a:solidFill>
              </a:rPr>
              <a:t>Create Disks and Images</a:t>
            </a:r>
            <a:endParaRPr lang="en-US" sz="2666" dirty="0">
              <a:solidFill>
                <a:schemeClr val="bg1">
                  <a:alpha val="99000"/>
                </a:schemeClr>
              </a:solidFill>
            </a:endParaRPr>
          </a:p>
        </p:txBody>
      </p:sp>
      <p:sp>
        <p:nvSpPr>
          <p:cNvPr id="36" name="Rectangle 35"/>
          <p:cNvSpPr/>
          <p:nvPr/>
        </p:nvSpPr>
        <p:spPr bwMode="auto">
          <a:xfrm>
            <a:off x="1104131" y="3722332"/>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1808718" y="3722332"/>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smtClean="0">
                <a:solidFill>
                  <a:schemeClr val="bg1">
                    <a:alpha val="99000"/>
                  </a:schemeClr>
                </a:solidFill>
              </a:rPr>
              <a:t>Manage VMs easily</a:t>
            </a:r>
            <a:endParaRPr lang="en-US" sz="2666" dirty="0">
              <a:solidFill>
                <a:schemeClr val="bg1">
                  <a:alpha val="99000"/>
                </a:schemeClr>
              </a:solidFill>
            </a:endParaRPr>
          </a:p>
        </p:txBody>
      </p:sp>
      <p:sp>
        <p:nvSpPr>
          <p:cNvPr id="48" name="Freeform 79"/>
          <p:cNvSpPr>
            <a:spLocks noEditPoints="1"/>
          </p:cNvSpPr>
          <p:nvPr/>
        </p:nvSpPr>
        <p:spPr bwMode="black">
          <a:xfrm>
            <a:off x="1294410" y="3094850"/>
            <a:ext cx="314218" cy="42478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dirty="0"/>
          </a:p>
        </p:txBody>
      </p:sp>
      <p:sp>
        <p:nvSpPr>
          <p:cNvPr id="49" name="Freeform 73"/>
          <p:cNvSpPr>
            <a:spLocks noEditPoints="1"/>
          </p:cNvSpPr>
          <p:nvPr/>
        </p:nvSpPr>
        <p:spPr bwMode="black">
          <a:xfrm>
            <a:off x="1218181" y="4608787"/>
            <a:ext cx="465300" cy="449186"/>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
        <p:nvSpPr>
          <p:cNvPr id="50" name="Freeform 80"/>
          <p:cNvSpPr>
            <a:spLocks noEditPoints="1"/>
          </p:cNvSpPr>
          <p:nvPr/>
        </p:nvSpPr>
        <p:spPr bwMode="black">
          <a:xfrm>
            <a:off x="1254032" y="2303539"/>
            <a:ext cx="393597" cy="477516"/>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
        <p:nvSpPr>
          <p:cNvPr id="52" name="Freeform 53"/>
          <p:cNvSpPr>
            <a:spLocks noEditPoints="1"/>
          </p:cNvSpPr>
          <p:nvPr/>
        </p:nvSpPr>
        <p:spPr bwMode="black">
          <a:xfrm>
            <a:off x="1264771" y="1566119"/>
            <a:ext cx="411585" cy="464487"/>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53" name="Freeform 25"/>
          <p:cNvSpPr>
            <a:spLocks noEditPoints="1"/>
          </p:cNvSpPr>
          <p:nvPr/>
        </p:nvSpPr>
        <p:spPr bwMode="black">
          <a:xfrm>
            <a:off x="1186308" y="3851136"/>
            <a:ext cx="524949" cy="446980"/>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Tree>
    <p:extLst>
      <p:ext uri="{BB962C8B-B14F-4D97-AF65-F5344CB8AC3E}">
        <p14:creationId xmlns:p14="http://schemas.microsoft.com/office/powerpoint/2010/main" val="400295886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90196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Windows Azure Virtual Machines</a:t>
            </a:r>
            <a:endParaRPr lang="en-US" sz="5400" dirty="0"/>
          </a:p>
        </p:txBody>
      </p:sp>
      <p:sp>
        <p:nvSpPr>
          <p:cNvPr id="27" name="Rectangle 26"/>
          <p:cNvSpPr/>
          <p:nvPr/>
        </p:nvSpPr>
        <p:spPr bwMode="auto">
          <a:xfrm>
            <a:off x="1104131" y="1446069"/>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808718" y="1446069"/>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IT Pro experience </a:t>
            </a:r>
          </a:p>
        </p:txBody>
      </p:sp>
      <p:sp>
        <p:nvSpPr>
          <p:cNvPr id="30" name="Rectangle 29"/>
          <p:cNvSpPr/>
          <p:nvPr/>
        </p:nvSpPr>
        <p:spPr bwMode="auto">
          <a:xfrm>
            <a:off x="1104131" y="2204824"/>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808718" y="2204824"/>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Support for key server applications</a:t>
            </a:r>
          </a:p>
        </p:txBody>
      </p:sp>
      <p:sp>
        <p:nvSpPr>
          <p:cNvPr id="33" name="Rectangle 32"/>
          <p:cNvSpPr/>
          <p:nvPr/>
        </p:nvSpPr>
        <p:spPr bwMode="auto">
          <a:xfrm>
            <a:off x="1104131" y="2963578"/>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808718" y="2963578"/>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Easy storage manageability</a:t>
            </a:r>
          </a:p>
        </p:txBody>
      </p:sp>
      <p:sp>
        <p:nvSpPr>
          <p:cNvPr id="36" name="Rectangle 35"/>
          <p:cNvSpPr/>
          <p:nvPr/>
        </p:nvSpPr>
        <p:spPr bwMode="auto">
          <a:xfrm>
            <a:off x="1104131" y="3722332"/>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1808718" y="3722332"/>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High availability features</a:t>
            </a:r>
          </a:p>
        </p:txBody>
      </p:sp>
      <p:sp>
        <p:nvSpPr>
          <p:cNvPr id="41" name="Rectangle 40"/>
          <p:cNvSpPr/>
          <p:nvPr/>
        </p:nvSpPr>
        <p:spPr bwMode="auto">
          <a:xfrm>
            <a:off x="1104131" y="4481087"/>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bwMode="auto">
          <a:xfrm>
            <a:off x="1808718" y="4481087"/>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Advanced networking</a:t>
            </a:r>
          </a:p>
        </p:txBody>
      </p:sp>
      <p:sp>
        <p:nvSpPr>
          <p:cNvPr id="44" name="Rectangle 43"/>
          <p:cNvSpPr/>
          <p:nvPr/>
        </p:nvSpPr>
        <p:spPr bwMode="auto">
          <a:xfrm>
            <a:off x="1104131" y="5239840"/>
            <a:ext cx="704587" cy="704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defTabSz="1218494" fontAlgn="base">
              <a:spcBef>
                <a:spcPct val="0"/>
              </a:spcBef>
              <a:spcAft>
                <a:spcPct val="0"/>
              </a:spcAft>
            </a:pPr>
            <a:endParaRPr lang="en-US" sz="1466" dirty="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bwMode="auto">
          <a:xfrm>
            <a:off x="1808718" y="5239840"/>
            <a:ext cx="9075171" cy="7045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88" tIns="60944" rIns="121888" bIns="121888" numCol="1" spcCol="0" rtlCol="0" fromWordArt="0" anchor="b" anchorCtr="0" forceAA="0" compatLnSpc="1">
            <a:prstTxWarp prst="textNoShape">
              <a:avLst/>
            </a:prstTxWarp>
            <a:noAutofit/>
          </a:bodyPr>
          <a:lstStyle/>
          <a:p>
            <a:pPr marL="232775" lvl="1"/>
            <a:r>
              <a:rPr lang="en-US" sz="2666" dirty="0">
                <a:solidFill>
                  <a:schemeClr val="bg1">
                    <a:alpha val="99000"/>
                  </a:schemeClr>
                </a:solidFill>
              </a:rPr>
              <a:t>Integration with compute </a:t>
            </a:r>
            <a:r>
              <a:rPr lang="en-US" sz="2666" dirty="0" err="1">
                <a:solidFill>
                  <a:schemeClr val="bg1">
                    <a:alpha val="99000"/>
                  </a:schemeClr>
                </a:solidFill>
              </a:rPr>
              <a:t>PaaS</a:t>
            </a:r>
            <a:endParaRPr lang="en-US" sz="2666" dirty="0">
              <a:solidFill>
                <a:schemeClr val="bg1">
                  <a:alpha val="99000"/>
                </a:schemeClr>
              </a:solidFill>
            </a:endParaRPr>
          </a:p>
        </p:txBody>
      </p:sp>
      <p:sp>
        <p:nvSpPr>
          <p:cNvPr id="48" name="Freeform 79"/>
          <p:cNvSpPr>
            <a:spLocks noEditPoints="1"/>
          </p:cNvSpPr>
          <p:nvPr/>
        </p:nvSpPr>
        <p:spPr bwMode="black">
          <a:xfrm>
            <a:off x="1294410" y="3094850"/>
            <a:ext cx="314218" cy="42478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dirty="0"/>
          </a:p>
        </p:txBody>
      </p:sp>
      <p:sp>
        <p:nvSpPr>
          <p:cNvPr id="49" name="Freeform 73"/>
          <p:cNvSpPr>
            <a:spLocks noEditPoints="1"/>
          </p:cNvSpPr>
          <p:nvPr/>
        </p:nvSpPr>
        <p:spPr bwMode="black">
          <a:xfrm>
            <a:off x="1218181" y="4608787"/>
            <a:ext cx="465300" cy="449186"/>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
        <p:nvSpPr>
          <p:cNvPr id="50" name="Freeform 80"/>
          <p:cNvSpPr>
            <a:spLocks noEditPoints="1"/>
          </p:cNvSpPr>
          <p:nvPr/>
        </p:nvSpPr>
        <p:spPr bwMode="black">
          <a:xfrm>
            <a:off x="1254032" y="2303539"/>
            <a:ext cx="393597" cy="477516"/>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
        <p:nvSpPr>
          <p:cNvPr id="51" name="Freeform 24"/>
          <p:cNvSpPr>
            <a:spLocks noEditPoints="1"/>
          </p:cNvSpPr>
          <p:nvPr/>
        </p:nvSpPr>
        <p:spPr bwMode="black">
          <a:xfrm>
            <a:off x="1225105" y="5402541"/>
            <a:ext cx="490917" cy="37918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52" name="Freeform 53"/>
          <p:cNvSpPr>
            <a:spLocks noEditPoints="1"/>
          </p:cNvSpPr>
          <p:nvPr/>
        </p:nvSpPr>
        <p:spPr bwMode="black">
          <a:xfrm>
            <a:off x="1264771" y="1566119"/>
            <a:ext cx="411585" cy="464487"/>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53" name="Freeform 25"/>
          <p:cNvSpPr>
            <a:spLocks noEditPoints="1"/>
          </p:cNvSpPr>
          <p:nvPr/>
        </p:nvSpPr>
        <p:spPr bwMode="black">
          <a:xfrm>
            <a:off x="1186308" y="3851136"/>
            <a:ext cx="524949" cy="446980"/>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109711" tIns="54856" rIns="109711" bIns="54856" numCol="1" anchor="t" anchorCtr="0" compatLnSpc="1">
            <a:prstTxWarp prst="textNoShape">
              <a:avLst/>
            </a:prstTxWarp>
          </a:bodyPr>
          <a:lstStyle/>
          <a:p>
            <a:endParaRPr lang="en-US" sz="2133"/>
          </a:p>
        </p:txBody>
      </p:sp>
    </p:spTree>
    <p:extLst>
      <p:ext uri="{BB962C8B-B14F-4D97-AF65-F5344CB8AC3E}">
        <p14:creationId xmlns:p14="http://schemas.microsoft.com/office/powerpoint/2010/main" val="399361015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p:cNvGrpSpPr/>
          <p:nvPr/>
        </p:nvGrpSpPr>
        <p:grpSpPr>
          <a:xfrm>
            <a:off x="8098070" y="1302457"/>
            <a:ext cx="3582888" cy="5167553"/>
            <a:chOff x="6075135" y="828676"/>
            <a:chExt cx="2687866" cy="3876674"/>
          </a:xfrm>
        </p:grpSpPr>
        <p:sp>
          <p:nvSpPr>
            <p:cNvPr id="5" name="Rectangle 4"/>
            <p:cNvSpPr/>
            <p:nvPr/>
          </p:nvSpPr>
          <p:spPr bwMode="auto">
            <a:xfrm>
              <a:off x="6075135" y="828676"/>
              <a:ext cx="2687866" cy="752474"/>
            </a:xfrm>
            <a:prstGeom prst="rect">
              <a:avLst/>
            </a:prstGeom>
            <a:solidFill>
              <a:schemeClr val="tx2"/>
            </a:solidFill>
            <a:ln w="9525" cap="flat" cmpd="sng" algn="ctr">
              <a:noFill/>
              <a:prstDash val="solid"/>
              <a:headEnd type="none" w="med" len="med"/>
              <a:tailEnd type="none" w="med" len="med"/>
            </a:ln>
            <a:effectLst/>
          </p:spPr>
          <p:txBody>
            <a:bodyPr vert="horz" wrap="square" lIns="243777" tIns="60944" rIns="121888" bIns="60944" numCol="1" rtlCol="0" anchor="ctr" anchorCtr="0" compatLnSpc="1">
              <a:prstTxWarp prst="textNoShape">
                <a:avLst/>
              </a:prstTxWarp>
            </a:bodyPr>
            <a:lstStyle/>
            <a:p>
              <a:pPr algn="ctr">
                <a:lnSpc>
                  <a:spcPct val="90000"/>
                </a:lnSpc>
                <a:buSzPct val="90000"/>
                <a:defRPr/>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New Disk Persisted in Storage</a:t>
              </a:r>
            </a:p>
          </p:txBody>
        </p:sp>
        <p:sp>
          <p:nvSpPr>
            <p:cNvPr id="9" name="Rectangle 8"/>
            <p:cNvSpPr/>
            <p:nvPr/>
          </p:nvSpPr>
          <p:spPr bwMode="auto">
            <a:xfrm>
              <a:off x="6079210" y="1581150"/>
              <a:ext cx="2683791" cy="3124200"/>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sp>
          <p:nvSpPr>
            <p:cNvPr id="46" name="Freeform 128"/>
            <p:cNvSpPr>
              <a:spLocks noChangeAspect="1"/>
            </p:cNvSpPr>
            <p:nvPr/>
          </p:nvSpPr>
          <p:spPr bwMode="black">
            <a:xfrm>
              <a:off x="6172200" y="2469747"/>
              <a:ext cx="2438400" cy="134700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1888" tIns="60944" rIns="121888" bIns="60944" numCol="1" anchor="t" anchorCtr="0" compatLnSpc="1">
              <a:prstTxWarp prst="textNoShape">
                <a:avLst/>
              </a:prstTxWarp>
            </a:bodyPr>
            <a:lstStyle/>
            <a:p>
              <a:endParaRPr lang="en-US" sz="3199" dirty="0"/>
            </a:p>
          </p:txBody>
        </p:sp>
        <p:sp>
          <p:nvSpPr>
            <p:cNvPr id="51" name="TextBox 50"/>
            <p:cNvSpPr txBox="1"/>
            <p:nvPr/>
          </p:nvSpPr>
          <p:spPr>
            <a:xfrm>
              <a:off x="6232386" y="3836252"/>
              <a:ext cx="2341770"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r>
                <a:rPr lang="en-US" sz="2133" dirty="0">
                  <a:solidFill>
                    <a:schemeClr val="accent6">
                      <a:alpha val="99000"/>
                    </a:schemeClr>
                  </a:solidFill>
                  <a:latin typeface="+mn-lt"/>
                </a:rPr>
                <a:t>Cloud</a:t>
              </a:r>
            </a:p>
          </p:txBody>
        </p:sp>
      </p:grpSp>
      <p:sp>
        <p:nvSpPr>
          <p:cNvPr id="2" name="Title 1"/>
          <p:cNvSpPr>
            <a:spLocks noGrp="1"/>
          </p:cNvSpPr>
          <p:nvPr>
            <p:ph type="title"/>
          </p:nvPr>
        </p:nvSpPr>
        <p:spPr/>
        <p:txBody>
          <a:bodyPr/>
          <a:lstStyle/>
          <a:p>
            <a:r>
              <a:rPr lang="en-US" dirty="0"/>
              <a:t>Cloud First Provisioning</a:t>
            </a:r>
          </a:p>
        </p:txBody>
      </p:sp>
      <p:sp>
        <p:nvSpPr>
          <p:cNvPr id="4" name="Rectangle 3"/>
          <p:cNvSpPr/>
          <p:nvPr/>
        </p:nvSpPr>
        <p:spPr bwMode="auto">
          <a:xfrm>
            <a:off x="4308774" y="1302458"/>
            <a:ext cx="3582888" cy="1003037"/>
          </a:xfrm>
          <a:prstGeom prst="rect">
            <a:avLst/>
          </a:prstGeom>
          <a:solidFill>
            <a:schemeClr val="accent1"/>
          </a:solidFill>
          <a:ln w="9525" cap="flat" cmpd="sng" algn="ctr">
            <a:noFill/>
            <a:prstDash val="solid"/>
            <a:headEnd type="none" w="med" len="med"/>
            <a:tailEnd type="none" w="med" len="med"/>
          </a:ln>
          <a:effectLst/>
        </p:spPr>
        <p:txBody>
          <a:bodyPr vert="horz" wrap="square" lIns="243777" tIns="60944" rIns="121888" bIns="60944" numCol="1" rtlCol="0" anchor="ctr" anchorCtr="0" compatLnSpc="1">
            <a:prstTxWarp prst="textNoShape">
              <a:avLst/>
            </a:prstTxWarp>
          </a:bodyPr>
          <a:lstStyle/>
          <a:p>
            <a:pPr lvl="0" algn="ctr">
              <a:lnSpc>
                <a:spcPct val="90000"/>
              </a:lnSpc>
              <a:buSzPct val="90000"/>
              <a:defRPr/>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Select Image </a:t>
            </a:r>
            <a:b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b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and VM Size</a:t>
            </a:r>
          </a:p>
        </p:txBody>
      </p:sp>
      <p:sp>
        <p:nvSpPr>
          <p:cNvPr id="8" name="Rectangle 7"/>
          <p:cNvSpPr/>
          <p:nvPr/>
        </p:nvSpPr>
        <p:spPr bwMode="auto">
          <a:xfrm>
            <a:off x="4308402" y="2305495"/>
            <a:ext cx="3577456" cy="4164515"/>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grpSp>
        <p:nvGrpSpPr>
          <p:cNvPr id="44" name="Group 43"/>
          <p:cNvGrpSpPr/>
          <p:nvPr/>
        </p:nvGrpSpPr>
        <p:grpSpPr>
          <a:xfrm>
            <a:off x="507869" y="1302457"/>
            <a:ext cx="3582888" cy="5167553"/>
            <a:chOff x="381001" y="828676"/>
            <a:chExt cx="2687866" cy="3876674"/>
          </a:xfrm>
        </p:grpSpPr>
        <p:sp>
          <p:nvSpPr>
            <p:cNvPr id="3" name="Rectangle 2"/>
            <p:cNvSpPr/>
            <p:nvPr/>
          </p:nvSpPr>
          <p:spPr bwMode="auto">
            <a:xfrm>
              <a:off x="381001" y="828676"/>
              <a:ext cx="2687866" cy="752474"/>
            </a:xfrm>
            <a:prstGeom prst="rect">
              <a:avLst/>
            </a:prstGeom>
            <a:solidFill>
              <a:schemeClr val="accent3"/>
            </a:solidFill>
            <a:ln w="9525" cap="flat" cmpd="sng" algn="ctr">
              <a:noFill/>
              <a:prstDash val="solid"/>
              <a:headEnd type="none" w="med" len="med"/>
              <a:tailEnd type="none" w="med" len="med"/>
            </a:ln>
            <a:effectLst/>
          </p:spPr>
          <p:txBody>
            <a:bodyPr vert="horz" wrap="square" lIns="243777" tIns="60944" rIns="121888" bIns="60944" numCol="1" rtlCol="0" anchor="ctr" anchorCtr="0" compatLnSpc="1">
              <a:prstTxWarp prst="textNoShape">
                <a:avLst/>
              </a:prstTxWarp>
            </a:bodyPr>
            <a:lstStyle/>
            <a:p>
              <a:pPr lvl="0" algn="ctr">
                <a:lnSpc>
                  <a:spcPct val="90000"/>
                </a:lnSpc>
                <a:buSzPct val="90000"/>
                <a:defRPr/>
              </a:pPr>
              <a:r>
                <a:rPr lang="en-US" sz="2933"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Getting Started</a:t>
              </a:r>
            </a:p>
          </p:txBody>
        </p:sp>
        <p:sp>
          <p:nvSpPr>
            <p:cNvPr id="7" name="Rectangle 6"/>
            <p:cNvSpPr/>
            <p:nvPr/>
          </p:nvSpPr>
          <p:spPr bwMode="auto">
            <a:xfrm>
              <a:off x="385076" y="1581150"/>
              <a:ext cx="2683791" cy="3124200"/>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291" fontAlgn="base">
                <a:spcBef>
                  <a:spcPct val="0"/>
                </a:spcBef>
                <a:spcAft>
                  <a:spcPct val="0"/>
                </a:spcAft>
              </a:pPr>
              <a:endParaRPr lang="en-US" sz="2933" dirty="0">
                <a:gradFill>
                  <a:gsLst>
                    <a:gs pos="0">
                      <a:srgbClr val="FFFFFF"/>
                    </a:gs>
                    <a:gs pos="100000">
                      <a:srgbClr val="FFFFFF"/>
                    </a:gs>
                  </a:gsLst>
                  <a:lin ang="5400000" scaled="0"/>
                </a:gradFill>
              </a:endParaRPr>
            </a:p>
          </p:txBody>
        </p:sp>
        <p:grpSp>
          <p:nvGrpSpPr>
            <p:cNvPr id="43" name="Group 42"/>
            <p:cNvGrpSpPr/>
            <p:nvPr/>
          </p:nvGrpSpPr>
          <p:grpSpPr>
            <a:xfrm>
              <a:off x="469671" y="1675058"/>
              <a:ext cx="2514600" cy="818903"/>
              <a:chOff x="469671" y="1675058"/>
              <a:chExt cx="2514600" cy="818903"/>
            </a:xfrm>
          </p:grpSpPr>
          <p:grpSp>
            <p:nvGrpSpPr>
              <p:cNvPr id="32" name="Group 31"/>
              <p:cNvGrpSpPr/>
              <p:nvPr/>
            </p:nvGrpSpPr>
            <p:grpSpPr>
              <a:xfrm>
                <a:off x="1420483" y="1675058"/>
                <a:ext cx="612976" cy="515692"/>
                <a:chOff x="1447800" y="1796832"/>
                <a:chExt cx="990599" cy="833383"/>
              </a:xfrm>
            </p:grpSpPr>
            <p:pic>
              <p:nvPicPr>
                <p:cNvPr id="6147" name="Picture 3"/>
                <p:cNvPicPr>
                  <a:picLocks noChangeAspect="1" noChangeArrowheads="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r="28326"/>
                <a:stretch/>
              </p:blipFill>
              <p:spPr bwMode="auto">
                <a:xfrm>
                  <a:off x="1447800" y="1796832"/>
                  <a:ext cx="990599" cy="833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Freeform 10"/>
                <p:cNvSpPr>
                  <a:spLocks noEditPoints="1"/>
                </p:cNvSpPr>
                <p:nvPr/>
              </p:nvSpPr>
              <p:spPr bwMode="black">
                <a:xfrm>
                  <a:off x="1639899" y="1962150"/>
                  <a:ext cx="606400" cy="362999"/>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chemeClr val="accent4"/>
                </a:solidFill>
                <a:ln>
                  <a:noFill/>
                </a:ln>
                <a:extLst/>
              </p:spPr>
              <p:txBody>
                <a:bodyPr vert="horz" wrap="square" lIns="121888" tIns="60944" rIns="121888" bIns="60944" numCol="1" anchor="t" anchorCtr="0" compatLnSpc="1">
                  <a:prstTxWarp prst="textNoShape">
                    <a:avLst/>
                  </a:prstTxWarp>
                </a:bodyPr>
                <a:lstStyle/>
                <a:p>
                  <a:endParaRPr lang="en-US" sz="3199" dirty="0"/>
                </a:p>
              </p:txBody>
            </p:sp>
          </p:grpSp>
          <p:sp>
            <p:nvSpPr>
              <p:cNvPr id="38" name="TextBox 37"/>
              <p:cNvSpPr txBox="1"/>
              <p:nvPr/>
            </p:nvSpPr>
            <p:spPr>
              <a:xfrm>
                <a:off x="469671" y="2200793"/>
                <a:ext cx="2514600"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2133" dirty="0">
                    <a:solidFill>
                      <a:schemeClr val="tx2">
                        <a:alpha val="99000"/>
                      </a:schemeClr>
                    </a:solidFill>
                    <a:latin typeface="+mn-lt"/>
                  </a:rPr>
                  <a:t>Management Portal</a:t>
                </a:r>
              </a:p>
            </p:txBody>
          </p:sp>
        </p:grpSp>
        <p:grpSp>
          <p:nvGrpSpPr>
            <p:cNvPr id="37" name="Group 36"/>
            <p:cNvGrpSpPr/>
            <p:nvPr/>
          </p:nvGrpSpPr>
          <p:grpSpPr>
            <a:xfrm>
              <a:off x="486561" y="2802831"/>
              <a:ext cx="2514600" cy="822285"/>
              <a:chOff x="486561" y="2842012"/>
              <a:chExt cx="2514600" cy="822285"/>
            </a:xfrm>
          </p:grpSpPr>
          <p:sp>
            <p:nvSpPr>
              <p:cNvPr id="35" name="Rectangle 34"/>
              <p:cNvSpPr/>
              <p:nvPr/>
            </p:nvSpPr>
            <p:spPr bwMode="auto">
              <a:xfrm>
                <a:off x="1503570" y="2842012"/>
                <a:ext cx="446804" cy="4468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1218291" fontAlgn="base">
                  <a:spcBef>
                    <a:spcPct val="0"/>
                  </a:spcBef>
                  <a:spcAft>
                    <a:spcPct val="0"/>
                  </a:spcAft>
                </a:pPr>
                <a:r>
                  <a:rPr lang="en-US" sz="3732" dirty="0">
                    <a:solidFill>
                      <a:schemeClr val="accent4">
                        <a:lumMod val="20000"/>
                        <a:lumOff val="80000"/>
                      </a:schemeClr>
                    </a:solidFill>
                  </a:rPr>
                  <a:t>&gt;_</a:t>
                </a:r>
              </a:p>
            </p:txBody>
          </p:sp>
          <p:sp>
            <p:nvSpPr>
              <p:cNvPr id="40" name="TextBox 39"/>
              <p:cNvSpPr txBox="1"/>
              <p:nvPr/>
            </p:nvSpPr>
            <p:spPr>
              <a:xfrm>
                <a:off x="486561" y="3371129"/>
                <a:ext cx="2514600"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2133" dirty="0">
                    <a:solidFill>
                      <a:schemeClr val="tx2">
                        <a:alpha val="99000"/>
                      </a:schemeClr>
                    </a:solidFill>
                    <a:latin typeface="+mn-lt"/>
                  </a:rPr>
                  <a:t>Scripting </a:t>
                </a:r>
              </a:p>
              <a:p>
                <a:pPr algn="ctr"/>
                <a:r>
                  <a:rPr lang="en-US" sz="1600" dirty="0">
                    <a:solidFill>
                      <a:schemeClr val="tx2">
                        <a:alpha val="99000"/>
                      </a:schemeClr>
                    </a:solidFill>
                    <a:latin typeface="+mn-lt"/>
                  </a:rPr>
                  <a:t>(Windows, Linux and Mac) </a:t>
                </a:r>
              </a:p>
            </p:txBody>
          </p:sp>
        </p:grpSp>
        <p:grpSp>
          <p:nvGrpSpPr>
            <p:cNvPr id="39" name="Group 38"/>
            <p:cNvGrpSpPr/>
            <p:nvPr/>
          </p:nvGrpSpPr>
          <p:grpSpPr>
            <a:xfrm>
              <a:off x="490300" y="3933987"/>
              <a:ext cx="2514600" cy="723863"/>
              <a:chOff x="490300" y="3933987"/>
              <a:chExt cx="2514600" cy="723863"/>
            </a:xfrm>
          </p:grpSpPr>
          <p:sp>
            <p:nvSpPr>
              <p:cNvPr id="41" name="Freeform 87"/>
              <p:cNvSpPr>
                <a:spLocks noEditPoints="1"/>
              </p:cNvSpPr>
              <p:nvPr/>
            </p:nvSpPr>
            <p:spPr bwMode="black">
              <a:xfrm>
                <a:off x="1507374" y="3933987"/>
                <a:ext cx="480452" cy="390866"/>
              </a:xfrm>
              <a:custGeom>
                <a:avLst/>
                <a:gdLst>
                  <a:gd name="T0" fmla="*/ 478 w 667"/>
                  <a:gd name="T1" fmla="*/ 242 h 543"/>
                  <a:gd name="T2" fmla="*/ 398 w 667"/>
                  <a:gd name="T3" fmla="*/ 228 h 543"/>
                  <a:gd name="T4" fmla="*/ 420 w 667"/>
                  <a:gd name="T5" fmla="*/ 150 h 543"/>
                  <a:gd name="T6" fmla="*/ 382 w 667"/>
                  <a:gd name="T7" fmla="*/ 107 h 543"/>
                  <a:gd name="T8" fmla="*/ 312 w 667"/>
                  <a:gd name="T9" fmla="*/ 149 h 543"/>
                  <a:gd name="T10" fmla="*/ 278 w 667"/>
                  <a:gd name="T11" fmla="*/ 64 h 543"/>
                  <a:gd name="T12" fmla="*/ 220 w 667"/>
                  <a:gd name="T13" fmla="*/ 54 h 543"/>
                  <a:gd name="T14" fmla="*/ 192 w 667"/>
                  <a:gd name="T15" fmla="*/ 142 h 543"/>
                  <a:gd name="T16" fmla="*/ 120 w 667"/>
                  <a:gd name="T17" fmla="*/ 105 h 543"/>
                  <a:gd name="T18" fmla="*/ 70 w 667"/>
                  <a:gd name="T19" fmla="*/ 135 h 543"/>
                  <a:gd name="T20" fmla="*/ 98 w 667"/>
                  <a:gd name="T21" fmla="*/ 212 h 543"/>
                  <a:gd name="T22" fmla="*/ 20 w 667"/>
                  <a:gd name="T23" fmla="*/ 232 h 543"/>
                  <a:gd name="T24" fmla="*/ 0 w 667"/>
                  <a:gd name="T25" fmla="*/ 287 h 543"/>
                  <a:gd name="T26" fmla="*/ 72 w 667"/>
                  <a:gd name="T27" fmla="*/ 327 h 543"/>
                  <a:gd name="T28" fmla="*/ 23 w 667"/>
                  <a:gd name="T29" fmla="*/ 393 h 543"/>
                  <a:gd name="T30" fmla="*/ 45 w 667"/>
                  <a:gd name="T31" fmla="*/ 448 h 543"/>
                  <a:gd name="T32" fmla="*/ 125 w 667"/>
                  <a:gd name="T33" fmla="*/ 431 h 543"/>
                  <a:gd name="T34" fmla="*/ 132 w 667"/>
                  <a:gd name="T35" fmla="*/ 513 h 543"/>
                  <a:gd name="T36" fmla="*/ 182 w 667"/>
                  <a:gd name="T37" fmla="*/ 541 h 543"/>
                  <a:gd name="T38" fmla="*/ 233 w 667"/>
                  <a:gd name="T39" fmla="*/ 478 h 543"/>
                  <a:gd name="T40" fmla="*/ 253 w 667"/>
                  <a:gd name="T41" fmla="*/ 478 h 543"/>
                  <a:gd name="T42" fmla="*/ 305 w 667"/>
                  <a:gd name="T43" fmla="*/ 541 h 543"/>
                  <a:gd name="T44" fmla="*/ 355 w 667"/>
                  <a:gd name="T45" fmla="*/ 513 h 543"/>
                  <a:gd name="T46" fmla="*/ 362 w 667"/>
                  <a:gd name="T47" fmla="*/ 431 h 543"/>
                  <a:gd name="T48" fmla="*/ 442 w 667"/>
                  <a:gd name="T49" fmla="*/ 448 h 543"/>
                  <a:gd name="T50" fmla="*/ 463 w 667"/>
                  <a:gd name="T51" fmla="*/ 393 h 543"/>
                  <a:gd name="T52" fmla="*/ 415 w 667"/>
                  <a:gd name="T53" fmla="*/ 327 h 543"/>
                  <a:gd name="T54" fmla="*/ 487 w 667"/>
                  <a:gd name="T55" fmla="*/ 287 h 543"/>
                  <a:gd name="T56" fmla="*/ 312 w 667"/>
                  <a:gd name="T57" fmla="*/ 375 h 543"/>
                  <a:gd name="T58" fmla="*/ 175 w 667"/>
                  <a:gd name="T59" fmla="*/ 375 h 543"/>
                  <a:gd name="T60" fmla="*/ 175 w 667"/>
                  <a:gd name="T61" fmla="*/ 238 h 543"/>
                  <a:gd name="T62" fmla="*/ 312 w 667"/>
                  <a:gd name="T63" fmla="*/ 238 h 543"/>
                  <a:gd name="T64" fmla="*/ 198 w 667"/>
                  <a:gd name="T65" fmla="*/ 306 h 543"/>
                  <a:gd name="T66" fmla="*/ 288 w 667"/>
                  <a:gd name="T67" fmla="*/ 306 h 543"/>
                  <a:gd name="T68" fmla="*/ 198 w 667"/>
                  <a:gd name="T69" fmla="*/ 306 h 543"/>
                  <a:gd name="T70" fmla="*/ 638 w 667"/>
                  <a:gd name="T71" fmla="*/ 133 h 543"/>
                  <a:gd name="T72" fmla="*/ 662 w 667"/>
                  <a:gd name="T73" fmla="*/ 92 h 543"/>
                  <a:gd name="T74" fmla="*/ 665 w 667"/>
                  <a:gd name="T75" fmla="*/ 77 h 543"/>
                  <a:gd name="T76" fmla="*/ 642 w 667"/>
                  <a:gd name="T77" fmla="*/ 52 h 543"/>
                  <a:gd name="T78" fmla="*/ 605 w 667"/>
                  <a:gd name="T79" fmla="*/ 62 h 543"/>
                  <a:gd name="T80" fmla="*/ 566 w 667"/>
                  <a:gd name="T81" fmla="*/ 10 h 543"/>
                  <a:gd name="T82" fmla="*/ 531 w 667"/>
                  <a:gd name="T83" fmla="*/ 0 h 543"/>
                  <a:gd name="T84" fmla="*/ 511 w 667"/>
                  <a:gd name="T85" fmla="*/ 45 h 543"/>
                  <a:gd name="T86" fmla="*/ 446 w 667"/>
                  <a:gd name="T87" fmla="*/ 52 h 543"/>
                  <a:gd name="T88" fmla="*/ 432 w 667"/>
                  <a:gd name="T89" fmla="*/ 57 h 543"/>
                  <a:gd name="T90" fmla="*/ 419 w 667"/>
                  <a:gd name="T91" fmla="*/ 83 h 543"/>
                  <a:gd name="T92" fmla="*/ 451 w 667"/>
                  <a:gd name="T93" fmla="*/ 117 h 543"/>
                  <a:gd name="T94" fmla="*/ 451 w 667"/>
                  <a:gd name="T95" fmla="*/ 152 h 543"/>
                  <a:gd name="T96" fmla="*/ 419 w 667"/>
                  <a:gd name="T97" fmla="*/ 185 h 543"/>
                  <a:gd name="T98" fmla="*/ 432 w 667"/>
                  <a:gd name="T99" fmla="*/ 210 h 543"/>
                  <a:gd name="T100" fmla="*/ 446 w 667"/>
                  <a:gd name="T101" fmla="*/ 217 h 543"/>
                  <a:gd name="T102" fmla="*/ 511 w 667"/>
                  <a:gd name="T103" fmla="*/ 222 h 543"/>
                  <a:gd name="T104" fmla="*/ 531 w 667"/>
                  <a:gd name="T105" fmla="*/ 267 h 543"/>
                  <a:gd name="T106" fmla="*/ 566 w 667"/>
                  <a:gd name="T107" fmla="*/ 258 h 543"/>
                  <a:gd name="T108" fmla="*/ 605 w 667"/>
                  <a:gd name="T109" fmla="*/ 205 h 543"/>
                  <a:gd name="T110" fmla="*/ 642 w 667"/>
                  <a:gd name="T111" fmla="*/ 217 h 543"/>
                  <a:gd name="T112" fmla="*/ 665 w 667"/>
                  <a:gd name="T113" fmla="*/ 190 h 543"/>
                  <a:gd name="T114" fmla="*/ 662 w 667"/>
                  <a:gd name="T115" fmla="*/ 177 h 543"/>
                  <a:gd name="T116" fmla="*/ 635 w 667"/>
                  <a:gd name="T117" fmla="*/ 152 h 543"/>
                  <a:gd name="T118" fmla="*/ 543 w 667"/>
                  <a:gd name="T119" fmla="*/ 170 h 543"/>
                  <a:gd name="T120" fmla="*/ 543 w 667"/>
                  <a:gd name="T121" fmla="*/ 97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7" h="543">
                    <a:moveTo>
                      <a:pt x="487" y="287"/>
                    </a:moveTo>
                    <a:cubicBezTo>
                      <a:pt x="478" y="242"/>
                      <a:pt x="478" y="242"/>
                      <a:pt x="478" y="242"/>
                    </a:cubicBezTo>
                    <a:cubicBezTo>
                      <a:pt x="477" y="237"/>
                      <a:pt x="473" y="233"/>
                      <a:pt x="467" y="232"/>
                    </a:cubicBezTo>
                    <a:cubicBezTo>
                      <a:pt x="398" y="228"/>
                      <a:pt x="398" y="228"/>
                      <a:pt x="398" y="228"/>
                    </a:cubicBezTo>
                    <a:cubicBezTo>
                      <a:pt x="395" y="223"/>
                      <a:pt x="392" y="217"/>
                      <a:pt x="388" y="212"/>
                    </a:cubicBezTo>
                    <a:cubicBezTo>
                      <a:pt x="420" y="150"/>
                      <a:pt x="420" y="150"/>
                      <a:pt x="420" y="150"/>
                    </a:cubicBezTo>
                    <a:cubicBezTo>
                      <a:pt x="423" y="145"/>
                      <a:pt x="422" y="139"/>
                      <a:pt x="417" y="135"/>
                    </a:cubicBezTo>
                    <a:cubicBezTo>
                      <a:pt x="382" y="107"/>
                      <a:pt x="382" y="107"/>
                      <a:pt x="382" y="107"/>
                    </a:cubicBezTo>
                    <a:cubicBezTo>
                      <a:pt x="378" y="102"/>
                      <a:pt x="372" y="102"/>
                      <a:pt x="367" y="105"/>
                    </a:cubicBezTo>
                    <a:cubicBezTo>
                      <a:pt x="312" y="149"/>
                      <a:pt x="312" y="149"/>
                      <a:pt x="312" y="149"/>
                    </a:cubicBezTo>
                    <a:cubicBezTo>
                      <a:pt x="307" y="145"/>
                      <a:pt x="302" y="144"/>
                      <a:pt x="295" y="142"/>
                    </a:cubicBezTo>
                    <a:cubicBezTo>
                      <a:pt x="278" y="64"/>
                      <a:pt x="278" y="64"/>
                      <a:pt x="278" y="64"/>
                    </a:cubicBezTo>
                    <a:cubicBezTo>
                      <a:pt x="277" y="59"/>
                      <a:pt x="272" y="54"/>
                      <a:pt x="267" y="54"/>
                    </a:cubicBezTo>
                    <a:cubicBezTo>
                      <a:pt x="220" y="54"/>
                      <a:pt x="220" y="54"/>
                      <a:pt x="220" y="54"/>
                    </a:cubicBezTo>
                    <a:cubicBezTo>
                      <a:pt x="215" y="54"/>
                      <a:pt x="210" y="59"/>
                      <a:pt x="208" y="64"/>
                    </a:cubicBezTo>
                    <a:cubicBezTo>
                      <a:pt x="192" y="142"/>
                      <a:pt x="192" y="142"/>
                      <a:pt x="192" y="142"/>
                    </a:cubicBezTo>
                    <a:cubicBezTo>
                      <a:pt x="185" y="144"/>
                      <a:pt x="180" y="145"/>
                      <a:pt x="175" y="149"/>
                    </a:cubicBezTo>
                    <a:cubicBezTo>
                      <a:pt x="120" y="105"/>
                      <a:pt x="120" y="105"/>
                      <a:pt x="120" y="105"/>
                    </a:cubicBezTo>
                    <a:cubicBezTo>
                      <a:pt x="115" y="102"/>
                      <a:pt x="108" y="102"/>
                      <a:pt x="105" y="105"/>
                    </a:cubicBezTo>
                    <a:cubicBezTo>
                      <a:pt x="70" y="135"/>
                      <a:pt x="70" y="135"/>
                      <a:pt x="70" y="135"/>
                    </a:cubicBezTo>
                    <a:cubicBezTo>
                      <a:pt x="65" y="139"/>
                      <a:pt x="65" y="145"/>
                      <a:pt x="67" y="150"/>
                    </a:cubicBezTo>
                    <a:cubicBezTo>
                      <a:pt x="98" y="212"/>
                      <a:pt x="98" y="212"/>
                      <a:pt x="98" y="212"/>
                    </a:cubicBezTo>
                    <a:cubicBezTo>
                      <a:pt x="95" y="217"/>
                      <a:pt x="92" y="223"/>
                      <a:pt x="88" y="228"/>
                    </a:cubicBezTo>
                    <a:cubicBezTo>
                      <a:pt x="20" y="232"/>
                      <a:pt x="20" y="232"/>
                      <a:pt x="20" y="232"/>
                    </a:cubicBezTo>
                    <a:cubicBezTo>
                      <a:pt x="13" y="232"/>
                      <a:pt x="10" y="237"/>
                      <a:pt x="8" y="242"/>
                    </a:cubicBezTo>
                    <a:cubicBezTo>
                      <a:pt x="0" y="287"/>
                      <a:pt x="0" y="287"/>
                      <a:pt x="0" y="287"/>
                    </a:cubicBezTo>
                    <a:cubicBezTo>
                      <a:pt x="0" y="292"/>
                      <a:pt x="2" y="298"/>
                      <a:pt x="7" y="300"/>
                    </a:cubicBezTo>
                    <a:cubicBezTo>
                      <a:pt x="72" y="327"/>
                      <a:pt x="72" y="327"/>
                      <a:pt x="72" y="327"/>
                    </a:cubicBezTo>
                    <a:cubicBezTo>
                      <a:pt x="73" y="333"/>
                      <a:pt x="73" y="340"/>
                      <a:pt x="75" y="347"/>
                    </a:cubicBezTo>
                    <a:cubicBezTo>
                      <a:pt x="23" y="393"/>
                      <a:pt x="23" y="393"/>
                      <a:pt x="23" y="393"/>
                    </a:cubicBezTo>
                    <a:cubicBezTo>
                      <a:pt x="20" y="397"/>
                      <a:pt x="18" y="403"/>
                      <a:pt x="22" y="408"/>
                    </a:cubicBezTo>
                    <a:cubicBezTo>
                      <a:pt x="45" y="448"/>
                      <a:pt x="45" y="448"/>
                      <a:pt x="45" y="448"/>
                    </a:cubicBezTo>
                    <a:cubicBezTo>
                      <a:pt x="47" y="451"/>
                      <a:pt x="53" y="455"/>
                      <a:pt x="58" y="453"/>
                    </a:cubicBezTo>
                    <a:cubicBezTo>
                      <a:pt x="125" y="431"/>
                      <a:pt x="125" y="431"/>
                      <a:pt x="125" y="431"/>
                    </a:cubicBezTo>
                    <a:cubicBezTo>
                      <a:pt x="130" y="436"/>
                      <a:pt x="135" y="441"/>
                      <a:pt x="140" y="445"/>
                    </a:cubicBezTo>
                    <a:cubicBezTo>
                      <a:pt x="132" y="513"/>
                      <a:pt x="132" y="513"/>
                      <a:pt x="132" y="513"/>
                    </a:cubicBezTo>
                    <a:cubicBezTo>
                      <a:pt x="130" y="520"/>
                      <a:pt x="133" y="525"/>
                      <a:pt x="138" y="526"/>
                    </a:cubicBezTo>
                    <a:cubicBezTo>
                      <a:pt x="182" y="541"/>
                      <a:pt x="182" y="541"/>
                      <a:pt x="182" y="541"/>
                    </a:cubicBezTo>
                    <a:cubicBezTo>
                      <a:pt x="187" y="543"/>
                      <a:pt x="193" y="541"/>
                      <a:pt x="197" y="538"/>
                    </a:cubicBezTo>
                    <a:cubicBezTo>
                      <a:pt x="233" y="478"/>
                      <a:pt x="233" y="478"/>
                      <a:pt x="233" y="478"/>
                    </a:cubicBezTo>
                    <a:cubicBezTo>
                      <a:pt x="237" y="478"/>
                      <a:pt x="240" y="480"/>
                      <a:pt x="243" y="480"/>
                    </a:cubicBezTo>
                    <a:cubicBezTo>
                      <a:pt x="247" y="480"/>
                      <a:pt x="250" y="478"/>
                      <a:pt x="253" y="478"/>
                    </a:cubicBezTo>
                    <a:cubicBezTo>
                      <a:pt x="290" y="538"/>
                      <a:pt x="290" y="538"/>
                      <a:pt x="290" y="538"/>
                    </a:cubicBezTo>
                    <a:cubicBezTo>
                      <a:pt x="293" y="541"/>
                      <a:pt x="300" y="543"/>
                      <a:pt x="305" y="541"/>
                    </a:cubicBezTo>
                    <a:cubicBezTo>
                      <a:pt x="348" y="526"/>
                      <a:pt x="348" y="526"/>
                      <a:pt x="348" y="526"/>
                    </a:cubicBezTo>
                    <a:cubicBezTo>
                      <a:pt x="353" y="525"/>
                      <a:pt x="357" y="520"/>
                      <a:pt x="355" y="513"/>
                    </a:cubicBezTo>
                    <a:cubicBezTo>
                      <a:pt x="347" y="445"/>
                      <a:pt x="347" y="445"/>
                      <a:pt x="347" y="445"/>
                    </a:cubicBezTo>
                    <a:cubicBezTo>
                      <a:pt x="352" y="440"/>
                      <a:pt x="357" y="436"/>
                      <a:pt x="362" y="431"/>
                    </a:cubicBezTo>
                    <a:cubicBezTo>
                      <a:pt x="428" y="453"/>
                      <a:pt x="428" y="453"/>
                      <a:pt x="428" y="453"/>
                    </a:cubicBezTo>
                    <a:cubicBezTo>
                      <a:pt x="433" y="455"/>
                      <a:pt x="440" y="451"/>
                      <a:pt x="442" y="448"/>
                    </a:cubicBezTo>
                    <a:cubicBezTo>
                      <a:pt x="465" y="408"/>
                      <a:pt x="465" y="408"/>
                      <a:pt x="465" y="408"/>
                    </a:cubicBezTo>
                    <a:cubicBezTo>
                      <a:pt x="468" y="403"/>
                      <a:pt x="467" y="397"/>
                      <a:pt x="463" y="393"/>
                    </a:cubicBezTo>
                    <a:cubicBezTo>
                      <a:pt x="412" y="347"/>
                      <a:pt x="412" y="347"/>
                      <a:pt x="412" y="347"/>
                    </a:cubicBezTo>
                    <a:cubicBezTo>
                      <a:pt x="413" y="340"/>
                      <a:pt x="413" y="333"/>
                      <a:pt x="415" y="327"/>
                    </a:cubicBezTo>
                    <a:cubicBezTo>
                      <a:pt x="480" y="300"/>
                      <a:pt x="480" y="300"/>
                      <a:pt x="480" y="300"/>
                    </a:cubicBezTo>
                    <a:cubicBezTo>
                      <a:pt x="485" y="298"/>
                      <a:pt x="487" y="293"/>
                      <a:pt x="487" y="287"/>
                    </a:cubicBezTo>
                    <a:close/>
                    <a:moveTo>
                      <a:pt x="340" y="307"/>
                    </a:moveTo>
                    <a:cubicBezTo>
                      <a:pt x="340" y="333"/>
                      <a:pt x="328" y="357"/>
                      <a:pt x="312" y="375"/>
                    </a:cubicBezTo>
                    <a:cubicBezTo>
                      <a:pt x="293" y="392"/>
                      <a:pt x="270" y="403"/>
                      <a:pt x="243" y="403"/>
                    </a:cubicBezTo>
                    <a:cubicBezTo>
                      <a:pt x="217" y="403"/>
                      <a:pt x="193" y="392"/>
                      <a:pt x="175" y="375"/>
                    </a:cubicBezTo>
                    <a:cubicBezTo>
                      <a:pt x="158" y="357"/>
                      <a:pt x="147" y="333"/>
                      <a:pt x="147" y="307"/>
                    </a:cubicBezTo>
                    <a:cubicBezTo>
                      <a:pt x="147" y="280"/>
                      <a:pt x="158" y="255"/>
                      <a:pt x="175" y="238"/>
                    </a:cubicBezTo>
                    <a:cubicBezTo>
                      <a:pt x="193" y="220"/>
                      <a:pt x="217" y="210"/>
                      <a:pt x="243" y="210"/>
                    </a:cubicBezTo>
                    <a:cubicBezTo>
                      <a:pt x="270" y="210"/>
                      <a:pt x="293" y="220"/>
                      <a:pt x="312" y="238"/>
                    </a:cubicBezTo>
                    <a:cubicBezTo>
                      <a:pt x="328" y="255"/>
                      <a:pt x="340" y="280"/>
                      <a:pt x="340" y="307"/>
                    </a:cubicBezTo>
                    <a:close/>
                    <a:moveTo>
                      <a:pt x="198" y="306"/>
                    </a:moveTo>
                    <a:cubicBezTo>
                      <a:pt x="198" y="281"/>
                      <a:pt x="218" y="261"/>
                      <a:pt x="243" y="261"/>
                    </a:cubicBezTo>
                    <a:cubicBezTo>
                      <a:pt x="268" y="261"/>
                      <a:pt x="288" y="281"/>
                      <a:pt x="288" y="306"/>
                    </a:cubicBezTo>
                    <a:cubicBezTo>
                      <a:pt x="288" y="331"/>
                      <a:pt x="268" y="351"/>
                      <a:pt x="243" y="351"/>
                    </a:cubicBezTo>
                    <a:cubicBezTo>
                      <a:pt x="218" y="351"/>
                      <a:pt x="198" y="331"/>
                      <a:pt x="198" y="306"/>
                    </a:cubicBezTo>
                    <a:close/>
                    <a:moveTo>
                      <a:pt x="635" y="152"/>
                    </a:moveTo>
                    <a:cubicBezTo>
                      <a:pt x="637" y="147"/>
                      <a:pt x="638" y="140"/>
                      <a:pt x="638" y="133"/>
                    </a:cubicBezTo>
                    <a:cubicBezTo>
                      <a:pt x="638" y="128"/>
                      <a:pt x="637" y="122"/>
                      <a:pt x="635" y="117"/>
                    </a:cubicBezTo>
                    <a:cubicBezTo>
                      <a:pt x="662" y="92"/>
                      <a:pt x="662" y="92"/>
                      <a:pt x="662" y="92"/>
                    </a:cubicBezTo>
                    <a:cubicBezTo>
                      <a:pt x="665" y="90"/>
                      <a:pt x="665" y="87"/>
                      <a:pt x="665" y="83"/>
                    </a:cubicBezTo>
                    <a:cubicBezTo>
                      <a:pt x="665" y="82"/>
                      <a:pt x="665" y="78"/>
                      <a:pt x="665" y="77"/>
                    </a:cubicBezTo>
                    <a:cubicBezTo>
                      <a:pt x="654" y="57"/>
                      <a:pt x="654" y="57"/>
                      <a:pt x="654" y="57"/>
                    </a:cubicBezTo>
                    <a:cubicBezTo>
                      <a:pt x="650" y="53"/>
                      <a:pt x="647" y="52"/>
                      <a:pt x="642" y="52"/>
                    </a:cubicBezTo>
                    <a:cubicBezTo>
                      <a:pt x="642" y="52"/>
                      <a:pt x="640" y="52"/>
                      <a:pt x="638" y="52"/>
                    </a:cubicBezTo>
                    <a:cubicBezTo>
                      <a:pt x="605" y="62"/>
                      <a:pt x="605" y="62"/>
                      <a:pt x="605" y="62"/>
                    </a:cubicBezTo>
                    <a:cubicBezTo>
                      <a:pt x="595" y="55"/>
                      <a:pt x="585" y="49"/>
                      <a:pt x="573" y="45"/>
                    </a:cubicBezTo>
                    <a:cubicBezTo>
                      <a:pt x="566" y="10"/>
                      <a:pt x="566" y="10"/>
                      <a:pt x="566" y="10"/>
                    </a:cubicBezTo>
                    <a:cubicBezTo>
                      <a:pt x="565" y="5"/>
                      <a:pt x="560" y="0"/>
                      <a:pt x="555" y="0"/>
                    </a:cubicBezTo>
                    <a:cubicBezTo>
                      <a:pt x="531" y="0"/>
                      <a:pt x="531" y="0"/>
                      <a:pt x="531" y="0"/>
                    </a:cubicBezTo>
                    <a:cubicBezTo>
                      <a:pt x="524" y="0"/>
                      <a:pt x="521" y="5"/>
                      <a:pt x="519" y="10"/>
                    </a:cubicBezTo>
                    <a:cubicBezTo>
                      <a:pt x="511" y="45"/>
                      <a:pt x="511" y="45"/>
                      <a:pt x="511" y="45"/>
                    </a:cubicBezTo>
                    <a:cubicBezTo>
                      <a:pt x="499" y="49"/>
                      <a:pt x="489" y="55"/>
                      <a:pt x="481" y="63"/>
                    </a:cubicBezTo>
                    <a:cubicBezTo>
                      <a:pt x="446" y="52"/>
                      <a:pt x="446" y="52"/>
                      <a:pt x="446" y="52"/>
                    </a:cubicBezTo>
                    <a:cubicBezTo>
                      <a:pt x="444" y="52"/>
                      <a:pt x="444" y="52"/>
                      <a:pt x="442" y="52"/>
                    </a:cubicBezTo>
                    <a:cubicBezTo>
                      <a:pt x="439" y="52"/>
                      <a:pt x="434" y="53"/>
                      <a:pt x="432" y="57"/>
                    </a:cubicBezTo>
                    <a:cubicBezTo>
                      <a:pt x="421" y="77"/>
                      <a:pt x="421" y="77"/>
                      <a:pt x="421" y="77"/>
                    </a:cubicBezTo>
                    <a:cubicBezTo>
                      <a:pt x="419" y="78"/>
                      <a:pt x="419" y="82"/>
                      <a:pt x="419" y="83"/>
                    </a:cubicBezTo>
                    <a:cubicBezTo>
                      <a:pt x="419" y="87"/>
                      <a:pt x="421" y="90"/>
                      <a:pt x="422" y="92"/>
                    </a:cubicBezTo>
                    <a:cubicBezTo>
                      <a:pt x="451" y="117"/>
                      <a:pt x="451" y="117"/>
                      <a:pt x="451" y="117"/>
                    </a:cubicBezTo>
                    <a:cubicBezTo>
                      <a:pt x="449" y="122"/>
                      <a:pt x="447" y="128"/>
                      <a:pt x="447" y="133"/>
                    </a:cubicBezTo>
                    <a:cubicBezTo>
                      <a:pt x="447" y="140"/>
                      <a:pt x="449" y="145"/>
                      <a:pt x="451" y="152"/>
                    </a:cubicBezTo>
                    <a:cubicBezTo>
                      <a:pt x="422" y="177"/>
                      <a:pt x="422" y="177"/>
                      <a:pt x="422" y="177"/>
                    </a:cubicBezTo>
                    <a:cubicBezTo>
                      <a:pt x="421" y="178"/>
                      <a:pt x="419" y="182"/>
                      <a:pt x="419" y="185"/>
                    </a:cubicBezTo>
                    <a:cubicBezTo>
                      <a:pt x="419" y="187"/>
                      <a:pt x="419" y="188"/>
                      <a:pt x="421" y="190"/>
                    </a:cubicBezTo>
                    <a:cubicBezTo>
                      <a:pt x="432" y="210"/>
                      <a:pt x="432" y="210"/>
                      <a:pt x="432" y="210"/>
                    </a:cubicBezTo>
                    <a:cubicBezTo>
                      <a:pt x="434" y="215"/>
                      <a:pt x="439" y="217"/>
                      <a:pt x="442" y="217"/>
                    </a:cubicBezTo>
                    <a:cubicBezTo>
                      <a:pt x="444" y="217"/>
                      <a:pt x="444" y="217"/>
                      <a:pt x="446" y="217"/>
                    </a:cubicBezTo>
                    <a:cubicBezTo>
                      <a:pt x="481" y="205"/>
                      <a:pt x="481" y="205"/>
                      <a:pt x="481" y="205"/>
                    </a:cubicBezTo>
                    <a:cubicBezTo>
                      <a:pt x="489" y="212"/>
                      <a:pt x="499" y="218"/>
                      <a:pt x="511" y="222"/>
                    </a:cubicBezTo>
                    <a:cubicBezTo>
                      <a:pt x="519" y="258"/>
                      <a:pt x="519" y="258"/>
                      <a:pt x="519" y="258"/>
                    </a:cubicBezTo>
                    <a:cubicBezTo>
                      <a:pt x="521" y="263"/>
                      <a:pt x="524" y="267"/>
                      <a:pt x="531" y="267"/>
                    </a:cubicBezTo>
                    <a:cubicBezTo>
                      <a:pt x="555" y="267"/>
                      <a:pt x="555" y="267"/>
                      <a:pt x="555" y="267"/>
                    </a:cubicBezTo>
                    <a:cubicBezTo>
                      <a:pt x="560" y="267"/>
                      <a:pt x="565" y="263"/>
                      <a:pt x="566" y="258"/>
                    </a:cubicBezTo>
                    <a:cubicBezTo>
                      <a:pt x="573" y="223"/>
                      <a:pt x="573" y="223"/>
                      <a:pt x="573" y="223"/>
                    </a:cubicBezTo>
                    <a:cubicBezTo>
                      <a:pt x="585" y="218"/>
                      <a:pt x="595" y="213"/>
                      <a:pt x="605" y="205"/>
                    </a:cubicBezTo>
                    <a:cubicBezTo>
                      <a:pt x="638" y="217"/>
                      <a:pt x="638" y="217"/>
                      <a:pt x="638" y="217"/>
                    </a:cubicBezTo>
                    <a:cubicBezTo>
                      <a:pt x="640" y="217"/>
                      <a:pt x="642" y="217"/>
                      <a:pt x="642" y="217"/>
                    </a:cubicBezTo>
                    <a:cubicBezTo>
                      <a:pt x="647" y="217"/>
                      <a:pt x="650" y="215"/>
                      <a:pt x="654" y="210"/>
                    </a:cubicBezTo>
                    <a:cubicBezTo>
                      <a:pt x="665" y="190"/>
                      <a:pt x="665" y="190"/>
                      <a:pt x="665" y="190"/>
                    </a:cubicBezTo>
                    <a:cubicBezTo>
                      <a:pt x="665" y="188"/>
                      <a:pt x="667" y="187"/>
                      <a:pt x="665" y="185"/>
                    </a:cubicBezTo>
                    <a:cubicBezTo>
                      <a:pt x="667" y="182"/>
                      <a:pt x="665" y="178"/>
                      <a:pt x="662" y="177"/>
                    </a:cubicBezTo>
                    <a:cubicBezTo>
                      <a:pt x="635" y="152"/>
                      <a:pt x="635" y="152"/>
                      <a:pt x="635" y="152"/>
                    </a:cubicBezTo>
                    <a:cubicBezTo>
                      <a:pt x="635" y="152"/>
                      <a:pt x="635" y="152"/>
                      <a:pt x="635" y="152"/>
                    </a:cubicBezTo>
                    <a:close/>
                    <a:moveTo>
                      <a:pt x="580" y="133"/>
                    </a:moveTo>
                    <a:cubicBezTo>
                      <a:pt x="580" y="153"/>
                      <a:pt x="563" y="170"/>
                      <a:pt x="543" y="170"/>
                    </a:cubicBezTo>
                    <a:cubicBezTo>
                      <a:pt x="523" y="170"/>
                      <a:pt x="506" y="153"/>
                      <a:pt x="506" y="133"/>
                    </a:cubicBezTo>
                    <a:cubicBezTo>
                      <a:pt x="506" y="113"/>
                      <a:pt x="523" y="97"/>
                      <a:pt x="543" y="97"/>
                    </a:cubicBezTo>
                    <a:cubicBezTo>
                      <a:pt x="563" y="97"/>
                      <a:pt x="580" y="113"/>
                      <a:pt x="580" y="133"/>
                    </a:cubicBezTo>
                    <a:close/>
                  </a:path>
                </a:pathLst>
              </a:custGeom>
              <a:solidFill>
                <a:schemeClr val="accent4"/>
              </a:solidFill>
              <a:ln>
                <a:noFill/>
              </a:ln>
              <a:extLst/>
            </p:spPr>
            <p:txBody>
              <a:bodyPr vert="horz" wrap="square" lIns="121888" tIns="60944" rIns="121888" bIns="60944" numCol="1" anchor="t" anchorCtr="0" compatLnSpc="1">
                <a:prstTxWarp prst="textNoShape">
                  <a:avLst/>
                </a:prstTxWarp>
              </a:bodyPr>
              <a:lstStyle/>
              <a:p>
                <a:endParaRPr lang="en-US" sz="3199" dirty="0"/>
              </a:p>
            </p:txBody>
          </p:sp>
          <p:sp>
            <p:nvSpPr>
              <p:cNvPr id="42" name="TextBox 41"/>
              <p:cNvSpPr txBox="1"/>
              <p:nvPr/>
            </p:nvSpPr>
            <p:spPr>
              <a:xfrm>
                <a:off x="490300" y="4364682"/>
                <a:ext cx="2514600"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2133" dirty="0">
                    <a:solidFill>
                      <a:schemeClr val="tx2">
                        <a:alpha val="99000"/>
                      </a:schemeClr>
                    </a:solidFill>
                    <a:latin typeface="+mn-lt"/>
                  </a:rPr>
                  <a:t>REST API</a:t>
                </a:r>
              </a:p>
            </p:txBody>
          </p:sp>
        </p:grpSp>
      </p:grpSp>
      <p:grpSp>
        <p:nvGrpSpPr>
          <p:cNvPr id="52" name="Group 51"/>
          <p:cNvGrpSpPr/>
          <p:nvPr/>
        </p:nvGrpSpPr>
        <p:grpSpPr>
          <a:xfrm>
            <a:off x="8227462" y="3016513"/>
            <a:ext cx="3373275" cy="1876617"/>
            <a:chOff x="6172200" y="2114550"/>
            <a:chExt cx="2530615" cy="1407829"/>
          </a:xfrm>
        </p:grpSpPr>
        <p:sp>
          <p:nvSpPr>
            <p:cNvPr id="47" name="TextBox 46"/>
            <p:cNvSpPr txBox="1"/>
            <p:nvPr/>
          </p:nvSpPr>
          <p:spPr>
            <a:xfrm>
              <a:off x="6172200" y="2114550"/>
              <a:ext cx="2530615" cy="293168"/>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a:r>
                <a:rPr lang="en-US" sz="2133" dirty="0">
                  <a:solidFill>
                    <a:schemeClr val="tx2">
                      <a:alpha val="99000"/>
                    </a:schemeClr>
                  </a:solidFill>
                  <a:latin typeface="+mn-lt"/>
                </a:rPr>
                <a:t>Boot VM from New Disk</a:t>
              </a:r>
            </a:p>
          </p:txBody>
        </p:sp>
        <p:sp>
          <p:nvSpPr>
            <p:cNvPr id="50" name="Right Arrow 49"/>
            <p:cNvSpPr/>
            <p:nvPr/>
          </p:nvSpPr>
          <p:spPr bwMode="auto">
            <a:xfrm>
              <a:off x="7259543" y="3093089"/>
              <a:ext cx="445847" cy="429290"/>
            </a:xfrm>
            <a:prstGeom prst="rightArrow">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841" fontAlgn="base">
                <a:spcBef>
                  <a:spcPts val="200"/>
                </a:spcBef>
                <a:spcAft>
                  <a:spcPct val="0"/>
                </a:spcAft>
              </a:pPr>
              <a:endParaRPr lang="en-US" sz="2799" dirty="0">
                <a:ln>
                  <a:solidFill>
                    <a:schemeClr val="bg1">
                      <a:alpha val="0"/>
                    </a:schemeClr>
                  </a:solidFill>
                </a:ln>
                <a:solidFill>
                  <a:schemeClr val="bg1"/>
                </a:solidFill>
              </a:endParaRPr>
            </a:p>
          </p:txBody>
        </p:sp>
      </p:grpSp>
      <p:sp>
        <p:nvSpPr>
          <p:cNvPr id="30" name="TextBox 29"/>
          <p:cNvSpPr txBox="1"/>
          <p:nvPr/>
        </p:nvSpPr>
        <p:spPr>
          <a:xfrm>
            <a:off x="5106072" y="2626684"/>
            <a:ext cx="2515270" cy="369204"/>
          </a:xfrm>
          <a:prstGeom prst="rect">
            <a:avLst/>
          </a:prstGeom>
          <a:noFill/>
        </p:spPr>
        <p:txBody>
          <a:bodyPr wrap="square" lIns="0" tIns="0" rIns="0" bIns="0" rtlCol="0">
            <a:spAutoFit/>
          </a:bodyPr>
          <a:lstStyle/>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Windows Server</a:t>
            </a:r>
          </a:p>
        </p:txBody>
      </p:sp>
      <p:pic>
        <p:nvPicPr>
          <p:cNvPr id="6148" name="Picture 4" descr="https://windows.azure-test.net/Content/VirtualMachines/Images/Linux_12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3614" y="3249421"/>
            <a:ext cx="729158" cy="729159"/>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5134753" y="3522259"/>
            <a:ext cx="2515270" cy="369204"/>
          </a:xfrm>
          <a:prstGeom prst="rect">
            <a:avLst/>
          </a:prstGeom>
          <a:noFill/>
        </p:spPr>
        <p:txBody>
          <a:bodyPr wrap="square" lIns="0" tIns="0" rIns="0" bIns="0" rtlCol="0">
            <a:spAutoFit/>
          </a:bodyPr>
          <a:lstStyle/>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Linux</a:t>
            </a:r>
          </a:p>
        </p:txBody>
      </p:sp>
      <p:sp>
        <p:nvSpPr>
          <p:cNvPr id="33" name="TextBox 32"/>
          <p:cNvSpPr txBox="1"/>
          <p:nvPr/>
        </p:nvSpPr>
        <p:spPr>
          <a:xfrm>
            <a:off x="5135793" y="4149739"/>
            <a:ext cx="2720242" cy="2174313"/>
          </a:xfrm>
          <a:prstGeom prst="rect">
            <a:avLst/>
          </a:prstGeom>
          <a:noFill/>
        </p:spPr>
        <p:txBody>
          <a:bodyPr wrap="square" lIns="0" tIns="0" rIns="0" bIns="0" rtlCol="0">
            <a:spAutoFit/>
          </a:bodyPr>
          <a:lstStyle/>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Extra Small</a:t>
            </a:r>
          </a:p>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Small</a:t>
            </a:r>
          </a:p>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Medium</a:t>
            </a:r>
          </a:p>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Large </a:t>
            </a:r>
          </a:p>
          <a:p>
            <a:pPr>
              <a:lnSpc>
                <a:spcPct val="90000"/>
              </a:lnSpc>
              <a:spcBef>
                <a:spcPct val="20000"/>
              </a:spcBef>
              <a:buSzPct val="80000"/>
            </a:pPr>
            <a:r>
              <a:rPr lang="en-US" sz="2666" dirty="0">
                <a:gradFill>
                  <a:gsLst>
                    <a:gs pos="0">
                      <a:srgbClr val="292929">
                        <a:lumMod val="90000"/>
                        <a:lumOff val="10000"/>
                      </a:srgbClr>
                    </a:gs>
                    <a:gs pos="86000">
                      <a:srgbClr val="292929">
                        <a:lumMod val="90000"/>
                        <a:lumOff val="10000"/>
                      </a:srgbClr>
                    </a:gs>
                  </a:gsLst>
                  <a:lin ang="5400000" scaled="0"/>
                </a:gradFill>
              </a:rPr>
              <a:t>X-Large</a:t>
            </a:r>
          </a:p>
        </p:txBody>
      </p:sp>
      <p:sp>
        <p:nvSpPr>
          <p:cNvPr id="57" name="Freeform 6"/>
          <p:cNvSpPr>
            <a:spLocks noEditPoints="1"/>
          </p:cNvSpPr>
          <p:nvPr/>
        </p:nvSpPr>
        <p:spPr bwMode="auto">
          <a:xfrm>
            <a:off x="4680337" y="4198331"/>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58" name="Freeform 6"/>
          <p:cNvSpPr>
            <a:spLocks noEditPoints="1"/>
          </p:cNvSpPr>
          <p:nvPr/>
        </p:nvSpPr>
        <p:spPr bwMode="auto">
          <a:xfrm>
            <a:off x="4675461" y="4676726"/>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59" name="Freeform 6"/>
          <p:cNvSpPr>
            <a:spLocks noEditPoints="1"/>
          </p:cNvSpPr>
          <p:nvPr/>
        </p:nvSpPr>
        <p:spPr bwMode="auto">
          <a:xfrm>
            <a:off x="4680337" y="5128723"/>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60" name="Freeform 6"/>
          <p:cNvSpPr>
            <a:spLocks noEditPoints="1"/>
          </p:cNvSpPr>
          <p:nvPr/>
        </p:nvSpPr>
        <p:spPr bwMode="auto">
          <a:xfrm>
            <a:off x="4680337" y="5593223"/>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61" name="Freeform 6"/>
          <p:cNvSpPr>
            <a:spLocks noEditPoints="1"/>
          </p:cNvSpPr>
          <p:nvPr/>
        </p:nvSpPr>
        <p:spPr bwMode="auto">
          <a:xfrm>
            <a:off x="4680337" y="6015905"/>
            <a:ext cx="181751" cy="308222"/>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pic>
        <p:nvPicPr>
          <p:cNvPr id="10" name="Picture 9"/>
          <p:cNvPicPr>
            <a:picLocks noChangeAspect="1"/>
          </p:cNvPicPr>
          <p:nvPr/>
        </p:nvPicPr>
        <p:blipFill>
          <a:blip r:embed="rId5">
            <a:lum bright="-40000" contrast="-40000"/>
          </a:blip>
          <a:stretch>
            <a:fillRect/>
          </a:stretch>
        </p:blipFill>
        <p:spPr>
          <a:xfrm>
            <a:off x="8693026" y="4135417"/>
            <a:ext cx="828179" cy="1008218"/>
          </a:xfrm>
          <a:prstGeom prst="rect">
            <a:avLst/>
          </a:prstGeom>
        </p:spPr>
      </p:pic>
      <p:pic>
        <p:nvPicPr>
          <p:cNvPr id="11" name="Picture 10"/>
          <p:cNvPicPr>
            <a:picLocks noChangeAspect="1"/>
          </p:cNvPicPr>
          <p:nvPr/>
        </p:nvPicPr>
        <p:blipFill>
          <a:blip r:embed="rId6">
            <a:lum bright="-40000" contrast="-40000"/>
          </a:blip>
          <a:stretch>
            <a:fillRect/>
          </a:stretch>
        </p:blipFill>
        <p:spPr>
          <a:xfrm>
            <a:off x="10426853" y="4257179"/>
            <a:ext cx="918253" cy="839093"/>
          </a:xfrm>
          <a:prstGeom prst="rect">
            <a:avLst/>
          </a:prstGeom>
        </p:spPr>
      </p:pic>
      <p:pic>
        <p:nvPicPr>
          <p:cNvPr id="14" name="Picture 13"/>
          <p:cNvPicPr>
            <a:picLocks noChangeAspect="1"/>
          </p:cNvPicPr>
          <p:nvPr/>
        </p:nvPicPr>
        <p:blipFill rotWithShape="1">
          <a:blip r:embed="rId7">
            <a:duotone>
              <a:prstClr val="black"/>
              <a:schemeClr val="accent1">
                <a:lumMod val="75000"/>
                <a:tint val="45000"/>
                <a:satMod val="400000"/>
              </a:schemeClr>
            </a:duotone>
            <a:lum bright="-40000" contrast="-20000"/>
          </a:blip>
          <a:srcRect r="82617"/>
          <a:stretch/>
        </p:blipFill>
        <p:spPr>
          <a:xfrm>
            <a:off x="4363615" y="2458690"/>
            <a:ext cx="785908" cy="672780"/>
          </a:xfrm>
          <a:prstGeom prst="rect">
            <a:avLst/>
          </a:prstGeom>
        </p:spPr>
      </p:pic>
    </p:spTree>
    <p:extLst>
      <p:ext uri="{BB962C8B-B14F-4D97-AF65-F5344CB8AC3E}">
        <p14:creationId xmlns:p14="http://schemas.microsoft.com/office/powerpoint/2010/main" val="23462610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par>
                                <p:cTn id="19" presetID="10" presetClass="entr" presetSubtype="0" fill="hold" nodeType="withEffect">
                                  <p:stCondLst>
                                    <p:cond delay="0"/>
                                  </p:stCondLst>
                                  <p:childTnLst>
                                    <p:set>
                                      <p:cBhvr>
                                        <p:cTn id="20" dur="1" fill="hold">
                                          <p:stCondLst>
                                            <p:cond delay="0"/>
                                          </p:stCondLst>
                                        </p:cTn>
                                        <p:tgtEl>
                                          <p:spTgt spid="6148"/>
                                        </p:tgtEl>
                                        <p:attrNameLst>
                                          <p:attrName>style.visibility</p:attrName>
                                        </p:attrNameLst>
                                      </p:cBhvr>
                                      <p:to>
                                        <p:strVal val="visible"/>
                                      </p:to>
                                    </p:set>
                                    <p:animEffect transition="in" filter="fade">
                                      <p:cBhvr>
                                        <p:cTn id="21" dur="500"/>
                                        <p:tgtEl>
                                          <p:spTgt spid="614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500"/>
                                        <p:tgtEl>
                                          <p:spTgt spid="5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500"/>
                                        <p:tgtEl>
                                          <p:spTgt spid="61"/>
                                        </p:tgtEl>
                                      </p:cBhvr>
                                    </p:animEffect>
                                  </p:childTnLst>
                                </p:cTn>
                              </p:par>
                              <p:par>
                                <p:cTn id="43" presetID="10"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childTnLst>
                                </p:cTn>
                              </p:par>
                              <p:par>
                                <p:cTn id="51" presetID="10"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par>
                                <p:cTn id="54" presetID="10"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30" grpId="0"/>
      <p:bldP spid="54" grpId="0"/>
      <p:bldP spid="33" grpId="0"/>
      <p:bldP spid="57" grpId="0" animBg="1"/>
      <p:bldP spid="58" grpId="0" animBg="1"/>
      <p:bldP spid="59" grpId="0" animBg="1"/>
      <p:bldP spid="60" grpId="0" animBg="1"/>
      <p:bldP spid="6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Supported Windows Server Applications</a:t>
            </a:r>
            <a:endParaRPr lang="en-US" dirty="0"/>
          </a:p>
        </p:txBody>
      </p:sp>
      <p:sp>
        <p:nvSpPr>
          <p:cNvPr id="13" name="Rectangle 12"/>
          <p:cNvSpPr/>
          <p:nvPr/>
        </p:nvSpPr>
        <p:spPr bwMode="auto">
          <a:xfrm>
            <a:off x="345332" y="3497469"/>
            <a:ext cx="2286000" cy="1065215"/>
          </a:xfrm>
          <a:prstGeom prst="rect">
            <a:avLst/>
          </a:prstGeom>
          <a:solidFill>
            <a:schemeClr val="accent3"/>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SQL Server 2008</a:t>
            </a:r>
          </a:p>
          <a:p>
            <a:pPr algn="ctr" defTabSz="913993" fontAlgn="base">
              <a:spcBef>
                <a:spcPct val="0"/>
              </a:spcBef>
              <a:spcAft>
                <a:spcPct val="0"/>
              </a:spcAft>
            </a:pPr>
            <a:r>
              <a:rPr lang="en-US" sz="1600" dirty="0">
                <a:ln>
                  <a:solidFill>
                    <a:srgbClr val="FFFFFF">
                      <a:alpha val="0"/>
                    </a:srgbClr>
                  </a:solidFill>
                </a:ln>
                <a:solidFill>
                  <a:srgbClr val="FFFFFF"/>
                </a:solidFill>
              </a:rPr>
              <a:t>SQL Server 2008 R2</a:t>
            </a:r>
          </a:p>
          <a:p>
            <a:pPr algn="ctr" defTabSz="913993" fontAlgn="base">
              <a:spcBef>
                <a:spcPct val="0"/>
              </a:spcBef>
              <a:spcAft>
                <a:spcPct val="0"/>
              </a:spcAft>
            </a:pPr>
            <a:r>
              <a:rPr lang="en-US" sz="1600" dirty="0">
                <a:ln>
                  <a:solidFill>
                    <a:srgbClr val="FFFFFF">
                      <a:alpha val="0"/>
                    </a:srgbClr>
                  </a:solidFill>
                </a:ln>
                <a:solidFill>
                  <a:srgbClr val="FFFFFF"/>
                </a:solidFill>
              </a:rPr>
              <a:t>SQL Server 2012</a:t>
            </a:r>
          </a:p>
        </p:txBody>
      </p:sp>
      <p:sp>
        <p:nvSpPr>
          <p:cNvPr id="14" name="Rectangle 13"/>
          <p:cNvSpPr/>
          <p:nvPr/>
        </p:nvSpPr>
        <p:spPr bwMode="auto">
          <a:xfrm>
            <a:off x="2631332" y="3497472"/>
            <a:ext cx="2286000" cy="1065212"/>
          </a:xfrm>
          <a:prstGeom prst="rect">
            <a:avLst/>
          </a:prstGeom>
          <a:solidFill>
            <a:schemeClr val="accent2"/>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Windows Server 2008 R2</a:t>
            </a:r>
          </a:p>
          <a:p>
            <a:pPr algn="ctr" defTabSz="913993" fontAlgn="base">
              <a:spcBef>
                <a:spcPct val="0"/>
              </a:spcBef>
              <a:spcAft>
                <a:spcPct val="0"/>
              </a:spcAft>
            </a:pPr>
            <a:r>
              <a:rPr lang="en-US" sz="1600" dirty="0">
                <a:ln>
                  <a:solidFill>
                    <a:srgbClr val="FFFFFF">
                      <a:alpha val="0"/>
                    </a:srgbClr>
                  </a:solidFill>
                </a:ln>
                <a:solidFill>
                  <a:srgbClr val="FFFFFF"/>
                </a:solidFill>
              </a:rPr>
              <a:t>Windows Server 2012</a:t>
            </a:r>
          </a:p>
        </p:txBody>
      </p:sp>
      <p:sp>
        <p:nvSpPr>
          <p:cNvPr id="15" name="Rectangle 14"/>
          <p:cNvSpPr/>
          <p:nvPr/>
        </p:nvSpPr>
        <p:spPr bwMode="auto">
          <a:xfrm>
            <a:off x="4905209" y="3497469"/>
            <a:ext cx="2286000" cy="1065212"/>
          </a:xfrm>
          <a:prstGeom prst="rect">
            <a:avLst/>
          </a:prstGeom>
          <a:solidFill>
            <a:schemeClr val="accent5"/>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SharePoint </a:t>
            </a:r>
            <a:r>
              <a:rPr lang="en-US" sz="1600" dirty="0" smtClean="0">
                <a:ln>
                  <a:solidFill>
                    <a:srgbClr val="FFFFFF">
                      <a:alpha val="0"/>
                    </a:srgbClr>
                  </a:solidFill>
                </a:ln>
                <a:solidFill>
                  <a:srgbClr val="FFFFFF"/>
                </a:solidFill>
              </a:rPr>
              <a:t>2010 &amp; 2013</a:t>
            </a:r>
            <a:endParaRPr lang="en-US" sz="1600" dirty="0">
              <a:ln>
                <a:solidFill>
                  <a:srgbClr val="FFFFFF">
                    <a:alpha val="0"/>
                  </a:srgbClr>
                </a:solidFill>
              </a:ln>
              <a:solidFill>
                <a:srgbClr val="FFFFFF"/>
              </a:solidFill>
            </a:endParaRPr>
          </a:p>
        </p:txBody>
      </p:sp>
      <p:sp>
        <p:nvSpPr>
          <p:cNvPr id="18" name="Rectangle 17"/>
          <p:cNvSpPr/>
          <p:nvPr/>
        </p:nvSpPr>
        <p:spPr bwMode="auto">
          <a:xfrm>
            <a:off x="7203332" y="3497472"/>
            <a:ext cx="2286000" cy="1065212"/>
          </a:xfrm>
          <a:prstGeom prst="rect">
            <a:avLst/>
          </a:prstGeom>
          <a:solidFill>
            <a:schemeClr val="tx2"/>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a:ln>
                  <a:solidFill>
                    <a:srgbClr val="FFFFFF">
                      <a:alpha val="0"/>
                    </a:srgbClr>
                  </a:solidFill>
                </a:ln>
                <a:solidFill>
                  <a:srgbClr val="FFFFFF"/>
                </a:solidFill>
              </a:rPr>
              <a:t>BizTalk </a:t>
            </a:r>
            <a:r>
              <a:rPr lang="en-US" sz="1600" dirty="0" smtClean="0">
                <a:ln>
                  <a:solidFill>
                    <a:srgbClr val="FFFFFF">
                      <a:alpha val="0"/>
                    </a:srgbClr>
                  </a:solidFill>
                </a:ln>
                <a:solidFill>
                  <a:srgbClr val="FFFFFF"/>
                </a:solidFill>
              </a:rPr>
              <a:t>2010 &amp; 2013</a:t>
            </a:r>
            <a:endParaRPr lang="en-US" sz="1600" dirty="0">
              <a:ln>
                <a:solidFill>
                  <a:srgbClr val="FFFFFF">
                    <a:alpha val="0"/>
                  </a:srgbClr>
                </a:solidFill>
              </a:ln>
              <a:solidFill>
                <a:srgbClr val="FFFFFF"/>
              </a:solidFill>
            </a:endParaRPr>
          </a:p>
        </p:txBody>
      </p:sp>
      <p:sp>
        <p:nvSpPr>
          <p:cNvPr id="4" name="Rectangle 3"/>
          <p:cNvSpPr/>
          <p:nvPr/>
        </p:nvSpPr>
        <p:spPr>
          <a:xfrm>
            <a:off x="510587" y="6065355"/>
            <a:ext cx="5952270" cy="461665"/>
          </a:xfrm>
          <a:prstGeom prst="rect">
            <a:avLst/>
          </a:prstGeom>
        </p:spPr>
        <p:txBody>
          <a:bodyPr wrap="none">
            <a:spAutoFit/>
          </a:bodyPr>
          <a:lstStyle/>
          <a:p>
            <a:r>
              <a:rPr lang="en-US" dirty="0">
                <a:hlinkClick r:id="rId3"/>
              </a:rPr>
              <a:t>http://</a:t>
            </a:r>
            <a:r>
              <a:rPr lang="en-US" dirty="0" smtClean="0">
                <a:hlinkClick r:id="rId3"/>
              </a:rPr>
              <a:t>support.microsoft.com/kb/2721672</a:t>
            </a:r>
            <a:r>
              <a:rPr lang="en-US" dirty="0" smtClean="0"/>
              <a:t> </a:t>
            </a:r>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8728" y="2016190"/>
            <a:ext cx="1440057" cy="1411541"/>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1325" y="2036663"/>
            <a:ext cx="2183571" cy="1370594"/>
          </a:xfrm>
          <a:prstGeom prst="rect">
            <a:avLst/>
          </a:prstGeom>
        </p:spPr>
      </p:pic>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3323" y="2085066"/>
            <a:ext cx="2742394" cy="1273789"/>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65402" y="2403026"/>
            <a:ext cx="2437930" cy="727727"/>
          </a:xfrm>
          <a:prstGeom prst="rect">
            <a:avLst/>
          </a:prstGeom>
        </p:spPr>
      </p:pic>
      <p:sp>
        <p:nvSpPr>
          <p:cNvPr id="23" name="Rectangle 22"/>
          <p:cNvSpPr/>
          <p:nvPr/>
        </p:nvSpPr>
        <p:spPr bwMode="auto">
          <a:xfrm>
            <a:off x="9501455" y="3497472"/>
            <a:ext cx="2286000" cy="1065212"/>
          </a:xfrm>
          <a:prstGeom prst="rect">
            <a:avLst/>
          </a:prstGeom>
          <a:solidFill>
            <a:schemeClr val="tx1">
              <a:lumMod val="75000"/>
            </a:schemeClr>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93" fontAlgn="base">
              <a:spcBef>
                <a:spcPct val="0"/>
              </a:spcBef>
              <a:spcAft>
                <a:spcPct val="0"/>
              </a:spcAft>
            </a:pPr>
            <a:r>
              <a:rPr lang="en-US" sz="1600" dirty="0" smtClean="0">
                <a:ln>
                  <a:solidFill>
                    <a:srgbClr val="FFFFFF">
                      <a:alpha val="0"/>
                    </a:srgbClr>
                  </a:solidFill>
                </a:ln>
                <a:solidFill>
                  <a:srgbClr val="FFFFFF"/>
                </a:solidFill>
              </a:rPr>
              <a:t>System Center 2012</a:t>
            </a:r>
            <a:endParaRPr lang="en-US" sz="1600" dirty="0">
              <a:ln>
                <a:solidFill>
                  <a:srgbClr val="FFFFFF">
                    <a:alpha val="0"/>
                  </a:srgbClr>
                </a:solidFill>
              </a:ln>
              <a:solidFill>
                <a:srgbClr val="FFFFFF"/>
              </a:solidFill>
            </a:endParaRPr>
          </a:p>
        </p:txBody>
      </p:sp>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63489" y="2131097"/>
            <a:ext cx="2310341" cy="1181726"/>
          </a:xfrm>
          <a:prstGeom prst="rect">
            <a:avLst/>
          </a:prstGeom>
        </p:spPr>
      </p:pic>
    </p:spTree>
    <p:extLst>
      <p:ext uri="{BB962C8B-B14F-4D97-AF65-F5344CB8AC3E}">
        <p14:creationId xmlns:p14="http://schemas.microsoft.com/office/powerpoint/2010/main" val="261139907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69169" y="1189177"/>
            <a:ext cx="11650488" cy="3845261"/>
          </a:xfrm>
        </p:spPr>
        <p:txBody>
          <a:bodyPr/>
          <a:lstStyle/>
          <a:p>
            <a:pPr marL="0" indent="0">
              <a:buNone/>
            </a:pPr>
            <a:r>
              <a:rPr lang="en-US" sz="4000" dirty="0">
                <a:solidFill>
                  <a:schemeClr val="tx2">
                    <a:alpha val="99000"/>
                  </a:schemeClr>
                </a:solidFill>
                <a:latin typeface="Segoe Light" pitchFamily="34" charset="0"/>
              </a:rPr>
              <a:t>We will support</a:t>
            </a:r>
          </a:p>
          <a:p>
            <a:pPr marL="460260" lvl="1" indent="0">
              <a:buNone/>
            </a:pPr>
            <a:r>
              <a:rPr lang="en-US" sz="2000" dirty="0" smtClean="0">
                <a:latin typeface="Segoe UI Light" pitchFamily="34" charset="0"/>
              </a:rPr>
              <a:t>SUSE SLES 11  sp2</a:t>
            </a:r>
          </a:p>
          <a:p>
            <a:pPr marL="460260" lvl="1" indent="0">
              <a:buNone/>
            </a:pPr>
            <a:r>
              <a:rPr lang="en-US" sz="2000" dirty="0" smtClean="0">
                <a:latin typeface="Segoe UI Light" pitchFamily="34" charset="0"/>
              </a:rPr>
              <a:t>Open SUSE 12.1</a:t>
            </a:r>
          </a:p>
          <a:p>
            <a:pPr marL="460260" lvl="1" indent="0">
              <a:buNone/>
            </a:pPr>
            <a:r>
              <a:rPr lang="en-US" sz="2000" dirty="0" smtClean="0">
                <a:latin typeface="Segoe UI Light" pitchFamily="34" charset="0"/>
              </a:rPr>
              <a:t>CentOS 6.2 by OpenLogic*  </a:t>
            </a:r>
          </a:p>
          <a:p>
            <a:pPr marL="460260" lvl="1" indent="0">
              <a:buNone/>
            </a:pPr>
            <a:r>
              <a:rPr lang="en-US" sz="2000" dirty="0" smtClean="0">
                <a:latin typeface="Segoe UI Light" pitchFamily="34" charset="0"/>
              </a:rPr>
              <a:t>Ubuntu 12.04</a:t>
            </a:r>
          </a:p>
          <a:p>
            <a:pPr marL="0" indent="0">
              <a:buNone/>
            </a:pPr>
            <a:r>
              <a:rPr lang="en-US" sz="4000" dirty="0">
                <a:solidFill>
                  <a:schemeClr val="tx2">
                    <a:alpha val="99000"/>
                  </a:schemeClr>
                </a:solidFill>
                <a:latin typeface="Segoe Light" pitchFamily="34" charset="0"/>
              </a:rPr>
              <a:t>Specific versions are endorsed</a:t>
            </a:r>
          </a:p>
          <a:p>
            <a:pPr marL="460260" lvl="1" indent="0">
              <a:buNone/>
            </a:pPr>
            <a:r>
              <a:rPr lang="en-US" sz="2000" dirty="0" smtClean="0">
                <a:latin typeface="Segoe UI Light" pitchFamily="34" charset="0"/>
              </a:rPr>
              <a:t>Integration Components</a:t>
            </a:r>
          </a:p>
          <a:p>
            <a:pPr marL="460260" lvl="1" indent="0">
              <a:buNone/>
            </a:pPr>
            <a:r>
              <a:rPr lang="en-US" sz="2000" dirty="0" smtClean="0">
                <a:latin typeface="Segoe UI Light" pitchFamily="34" charset="0"/>
              </a:rPr>
              <a:t>Testing and validation by partners</a:t>
            </a:r>
          </a:p>
          <a:p>
            <a:pPr marL="460260" lvl="1" indent="0">
              <a:buNone/>
            </a:pPr>
            <a:r>
              <a:rPr lang="en-US" sz="2000" dirty="0" smtClean="0">
                <a:latin typeface="Segoe UI Light" pitchFamily="34" charset="0"/>
              </a:rPr>
              <a:t>Bring other variants at your own risk**</a:t>
            </a:r>
          </a:p>
        </p:txBody>
      </p:sp>
      <p:sp>
        <p:nvSpPr>
          <p:cNvPr id="2" name="Title 1"/>
          <p:cNvSpPr>
            <a:spLocks noGrp="1"/>
          </p:cNvSpPr>
          <p:nvPr>
            <p:ph type="title"/>
          </p:nvPr>
        </p:nvSpPr>
        <p:spPr/>
        <p:txBody>
          <a:bodyPr/>
          <a:lstStyle/>
          <a:p>
            <a:r>
              <a:rPr lang="en-US" sz="5400" dirty="0" smtClean="0"/>
              <a:t>Linux on Windows Azure</a:t>
            </a:r>
            <a:endParaRPr lang="en-US" sz="5400" dirty="0"/>
          </a:p>
        </p:txBody>
      </p:sp>
      <p:pic>
        <p:nvPicPr>
          <p:cNvPr id="1034" name="Picture 10" descr="http://t1.gstatic.com/images?q=tbn:ANd9GcSKCjha-gRtSSL5ZPRaclGXFgJhRdGQK-dl6jOZJCr_LuzIJQoPg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42" b="1045"/>
          <a:stretch/>
        </p:blipFill>
        <p:spPr bwMode="auto">
          <a:xfrm>
            <a:off x="5717370" y="4343252"/>
            <a:ext cx="2646523" cy="16961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20564" y="5936069"/>
            <a:ext cx="6347389" cy="430887"/>
          </a:xfrm>
          <a:prstGeom prst="rect">
            <a:avLst/>
          </a:prstGeom>
          <a:noFill/>
        </p:spPr>
        <p:txBody>
          <a:bodyPr wrap="square" lIns="0" tIns="0" rIns="0" bIns="0" rtlCol="0">
            <a:spAutoFit/>
          </a:bodyPr>
          <a:lstStyle/>
          <a:p>
            <a:pPr marL="460260" indent="-460260" defTabSz="914134">
              <a:lnSpc>
                <a:spcPct val="90000"/>
              </a:lnSpc>
              <a:spcBef>
                <a:spcPct val="20000"/>
              </a:spcBef>
              <a:buSzPct val="80000"/>
              <a:buBlip>
                <a:blip r:embed="rId4"/>
              </a:buBlip>
            </a:pPr>
            <a:r>
              <a:rPr lang="en-US" sz="1400" dirty="0">
                <a:solidFill>
                  <a:srgbClr val="292929"/>
                </a:solidFill>
              </a:rPr>
              <a:t>*Image provided by OpenLogic based on CentOS 6.2</a:t>
            </a:r>
          </a:p>
          <a:p>
            <a:pPr marL="460260" indent="-460260" defTabSz="914134">
              <a:lnSpc>
                <a:spcPct val="90000"/>
              </a:lnSpc>
              <a:spcBef>
                <a:spcPct val="20000"/>
              </a:spcBef>
              <a:buSzPct val="80000"/>
              <a:buBlip>
                <a:blip r:embed="rId4"/>
              </a:buBlip>
            </a:pPr>
            <a:r>
              <a:rPr lang="en-US" sz="1400" dirty="0">
                <a:gradFill>
                  <a:gsLst>
                    <a:gs pos="0">
                      <a:srgbClr val="292929">
                        <a:lumMod val="90000"/>
                        <a:lumOff val="10000"/>
                      </a:srgbClr>
                    </a:gs>
                    <a:gs pos="86000">
                      <a:srgbClr val="292929">
                        <a:lumMod val="90000"/>
                        <a:lumOff val="10000"/>
                      </a:srgbClr>
                    </a:gs>
                  </a:gsLst>
                  <a:lin ang="5400000" scaled="0"/>
                </a:gradFill>
              </a:rPr>
              <a:t>**Integration Work will be needed</a:t>
            </a:r>
          </a:p>
        </p:txBody>
      </p:sp>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06168" y="4058530"/>
            <a:ext cx="2150197" cy="2150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24866" y="1324404"/>
            <a:ext cx="2312801" cy="1490472"/>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08354" y="1324404"/>
            <a:ext cx="2464555" cy="1486557"/>
          </a:xfrm>
          <a:prstGeom prst="rect">
            <a:avLst/>
          </a:prstGeom>
        </p:spPr>
      </p:pic>
    </p:spTree>
    <p:extLst>
      <p:ext uri="{BB962C8B-B14F-4D97-AF65-F5344CB8AC3E}">
        <p14:creationId xmlns:p14="http://schemas.microsoft.com/office/powerpoint/2010/main" val="39746867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8511" y="2494492"/>
            <a:ext cx="3257691" cy="1513135"/>
          </a:xfrm>
          <a:prstGeom prst="rect">
            <a:avLst/>
          </a:prstGeom>
        </p:spPr>
      </p:pic>
      <p:sp>
        <p:nvSpPr>
          <p:cNvPr id="2" name="Title 1"/>
          <p:cNvSpPr>
            <a:spLocks noGrp="1"/>
          </p:cNvSpPr>
          <p:nvPr>
            <p:ph type="title"/>
          </p:nvPr>
        </p:nvSpPr>
        <p:spPr/>
        <p:txBody>
          <a:bodyPr/>
          <a:lstStyle/>
          <a:p>
            <a:r>
              <a:rPr lang="en-US" sz="5400" dirty="0" smtClean="0">
                <a:solidFill>
                  <a:schemeClr val="tx1"/>
                </a:solidFill>
              </a:rPr>
              <a:t>Gallery Images Available</a:t>
            </a:r>
            <a:endParaRPr lang="en-US" sz="5400" dirty="0">
              <a:solidFill>
                <a:schemeClr val="tx1"/>
              </a:solidFill>
            </a:endParaRPr>
          </a:p>
        </p:txBody>
      </p:sp>
      <p:sp>
        <p:nvSpPr>
          <p:cNvPr id="3" name="Text Placeholder 2"/>
          <p:cNvSpPr>
            <a:spLocks noGrp="1"/>
          </p:cNvSpPr>
          <p:nvPr>
            <p:ph type="body" sz="quarter" idx="4294967295"/>
          </p:nvPr>
        </p:nvSpPr>
        <p:spPr>
          <a:xfrm>
            <a:off x="3034597" y="1354229"/>
            <a:ext cx="4965700" cy="2419102"/>
          </a:xfrm>
        </p:spPr>
        <p:txBody>
          <a:bodyPr/>
          <a:lstStyle/>
          <a:p>
            <a:pPr marL="0" indent="0">
              <a:buNone/>
            </a:pPr>
            <a:r>
              <a:rPr lang="en-US" sz="4400" spc="-51" dirty="0">
                <a:solidFill>
                  <a:schemeClr val="tx2"/>
                </a:solidFill>
                <a:cs typeface="Segoe UI Light" pitchFamily="34" charset="0"/>
              </a:rPr>
              <a:t>Microsoft</a:t>
            </a:r>
          </a:p>
          <a:p>
            <a:pPr marL="0" indent="0">
              <a:buNone/>
            </a:pPr>
            <a:r>
              <a:rPr lang="en-US" sz="2400" dirty="0">
                <a:solidFill>
                  <a:schemeClr val="tx1"/>
                </a:solidFill>
                <a:latin typeface="+mj-lt"/>
              </a:rPr>
              <a:t>Windows Server 2008 R2</a:t>
            </a:r>
          </a:p>
          <a:p>
            <a:pPr marL="0" indent="0">
              <a:buNone/>
            </a:pPr>
            <a:r>
              <a:rPr lang="en-US" sz="2400" dirty="0">
                <a:solidFill>
                  <a:schemeClr val="tx1"/>
                </a:solidFill>
                <a:latin typeface="+mj-lt"/>
              </a:rPr>
              <a:t>SQL Server </a:t>
            </a:r>
            <a:r>
              <a:rPr lang="en-US" sz="2400" dirty="0" err="1">
                <a:solidFill>
                  <a:schemeClr val="tx1"/>
                </a:solidFill>
                <a:latin typeface="+mj-lt"/>
              </a:rPr>
              <a:t>Eval</a:t>
            </a:r>
            <a:r>
              <a:rPr lang="en-US" sz="2400" dirty="0">
                <a:solidFill>
                  <a:schemeClr val="tx1"/>
                </a:solidFill>
                <a:latin typeface="+mj-lt"/>
              </a:rPr>
              <a:t> 2012</a:t>
            </a:r>
          </a:p>
          <a:p>
            <a:pPr marL="0" indent="0">
              <a:buNone/>
            </a:pPr>
            <a:r>
              <a:rPr lang="en-US" sz="2400" dirty="0">
                <a:solidFill>
                  <a:schemeClr val="tx1"/>
                </a:solidFill>
                <a:latin typeface="+mj-lt"/>
              </a:rPr>
              <a:t>Windows Server 2012</a:t>
            </a:r>
          </a:p>
          <a:p>
            <a:pPr marL="0" indent="0">
              <a:buNone/>
            </a:pPr>
            <a:r>
              <a:rPr lang="en-US" sz="2400" dirty="0" err="1">
                <a:solidFill>
                  <a:schemeClr val="tx1"/>
                </a:solidFill>
                <a:latin typeface="+mj-lt"/>
              </a:rPr>
              <a:t>Biztalk</a:t>
            </a:r>
            <a:r>
              <a:rPr lang="en-US" sz="2400" dirty="0">
                <a:solidFill>
                  <a:schemeClr val="tx1"/>
                </a:solidFill>
                <a:latin typeface="+mj-lt"/>
              </a:rPr>
              <a:t> Server 2013 Beta</a:t>
            </a:r>
          </a:p>
        </p:txBody>
      </p:sp>
      <p:sp>
        <p:nvSpPr>
          <p:cNvPr id="4" name="Text Placeholder 2"/>
          <p:cNvSpPr txBox="1">
            <a:spLocks/>
          </p:cNvSpPr>
          <p:nvPr/>
        </p:nvSpPr>
        <p:spPr>
          <a:xfrm>
            <a:off x="4811520" y="4011387"/>
            <a:ext cx="6081149" cy="2400657"/>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400" spc="-51" dirty="0">
                <a:solidFill>
                  <a:schemeClr val="tx2"/>
                </a:solidFill>
                <a:cs typeface="Segoe UI Light" pitchFamily="34" charset="0"/>
              </a:rPr>
              <a:t>Open Source</a:t>
            </a:r>
          </a:p>
          <a:p>
            <a:r>
              <a:rPr lang="en-US" sz="2400" dirty="0" err="1">
                <a:solidFill>
                  <a:schemeClr val="tx1"/>
                </a:solidFill>
                <a:latin typeface="+mj-lt"/>
              </a:rPr>
              <a:t>OpenSUSE</a:t>
            </a:r>
            <a:r>
              <a:rPr lang="en-US" sz="2400" dirty="0">
                <a:solidFill>
                  <a:schemeClr val="tx1"/>
                </a:solidFill>
                <a:latin typeface="+mj-lt"/>
              </a:rPr>
              <a:t> 12.2</a:t>
            </a:r>
          </a:p>
          <a:p>
            <a:r>
              <a:rPr lang="en-US" sz="2400" dirty="0" err="1">
                <a:solidFill>
                  <a:schemeClr val="tx1"/>
                </a:solidFill>
                <a:latin typeface="+mj-lt"/>
              </a:rPr>
              <a:t>CentOS</a:t>
            </a:r>
            <a:r>
              <a:rPr lang="en-US" sz="2400" dirty="0">
                <a:solidFill>
                  <a:schemeClr val="tx1"/>
                </a:solidFill>
                <a:latin typeface="+mj-lt"/>
              </a:rPr>
              <a:t> 6.3</a:t>
            </a:r>
          </a:p>
          <a:p>
            <a:r>
              <a:rPr lang="en-US" sz="2400" dirty="0">
                <a:solidFill>
                  <a:schemeClr val="tx1"/>
                </a:solidFill>
                <a:latin typeface="+mj-lt"/>
              </a:rPr>
              <a:t>Ubuntu 12.04/12.10</a:t>
            </a:r>
          </a:p>
          <a:p>
            <a:r>
              <a:rPr lang="en-US" sz="2400" dirty="0">
                <a:solidFill>
                  <a:schemeClr val="tx1"/>
                </a:solidFill>
                <a:latin typeface="+mj-lt"/>
              </a:rPr>
              <a:t>SUSE Linux Enterprise Server 11 SP2</a:t>
            </a:r>
          </a:p>
        </p:txBody>
      </p:sp>
      <p:pic>
        <p:nvPicPr>
          <p:cNvPr id="8" name="Picture 4" descr="https://windows.azure-test.net/Content/VirtualMachines/Images/Linux_12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917" y="4326145"/>
            <a:ext cx="2085895" cy="20858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690" y="1529669"/>
            <a:ext cx="2110004" cy="2068222"/>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77036" y="1354229"/>
            <a:ext cx="2403116" cy="1508400"/>
          </a:xfrm>
          <a:prstGeom prst="rect">
            <a:avLst/>
          </a:prstGeom>
        </p:spPr>
      </p:pic>
    </p:spTree>
    <p:extLst>
      <p:ext uri="{BB962C8B-B14F-4D97-AF65-F5344CB8AC3E}">
        <p14:creationId xmlns:p14="http://schemas.microsoft.com/office/powerpoint/2010/main" val="3296408612"/>
      </p:ext>
    </p:extLst>
  </p:cSld>
  <p:clrMapOvr>
    <a:masterClrMapping/>
  </p:clrMapOvr>
  <p:transition advTm="5256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3L3swBQBkE2skIx0Ya5cg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3L3swBQBkE2skIx0Ya5cg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7TQBLwN7JUqZ50IxKG9wQ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DKASeTqgY0ONIjCRmhAdq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ags/tag54.xml><?xml version="1.0" encoding="utf-8"?>
<p:tagLst xmlns:a="http://schemas.openxmlformats.org/drawingml/2006/main" xmlns:r="http://schemas.openxmlformats.org/officeDocument/2006/relationships" xmlns:p="http://schemas.openxmlformats.org/presentationml/2006/main">
  <p:tag name="TIMING" val="|5.7|8.9|.5"/>
</p:tagLst>
</file>

<file path=ppt/tags/tag55.xml><?xml version="1.0" encoding="utf-8"?>
<p:tagLst xmlns:a="http://schemas.openxmlformats.org/drawingml/2006/main" xmlns:r="http://schemas.openxmlformats.org/officeDocument/2006/relationships" xmlns:p="http://schemas.openxmlformats.org/presentationml/2006/main">
  <p:tag name="TIMING" val="|.8|18.8|.5"/>
</p:tagLst>
</file>

<file path=ppt/tags/tag56.xml><?xml version="1.0" encoding="utf-8"?>
<p:tagLst xmlns:a="http://schemas.openxmlformats.org/drawingml/2006/main" xmlns:r="http://schemas.openxmlformats.org/officeDocument/2006/relationships" xmlns:p="http://schemas.openxmlformats.org/presentationml/2006/main">
  <p:tag name="TIMING" val="|.4|44.6|.5"/>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gPlPD9p_kEmuhPuNSNSOVw"/>
</p:tagLst>
</file>

<file path=ppt/tags/tag58.xml><?xml version="1.0" encoding="utf-8"?>
<p:tagLst xmlns:a="http://schemas.openxmlformats.org/drawingml/2006/main" xmlns:r="http://schemas.openxmlformats.org/officeDocument/2006/relationships" xmlns:p="http://schemas.openxmlformats.org/presentationml/2006/main">
  <p:tag name="TIMING" val="|.3|0|0|.4|.5|.5|.5|.6"/>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7Yqpt3MX5EmuH8_iat4cj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RkSxxeooy0WHS2_AhVkIy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2mNM3ep4JkKLxTAWc1k.a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xQ1QXWp9j0qm_LPD3YXaP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kk7nVGJfb0Kb8hKFPCDEx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J.Ye3zYL0kOWuNac7N7nV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LwUeQD_hs0.p04TOpwhLV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Y4tomKbD7kOngsFktveri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52UvgfnwUkOhDuYKkipu3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QDxCIx80x0StPLCE5olhm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A_0PJi894k.K8aM2MISEpQ"/>
</p:tagLst>
</file>

<file path=ppt/tags/tag71.xml><?xml version="1.0" encoding="utf-8"?>
<p:tagLst xmlns:a="http://schemas.openxmlformats.org/drawingml/2006/main" xmlns:r="http://schemas.openxmlformats.org/officeDocument/2006/relationships" xmlns:p="http://schemas.openxmlformats.org/presentationml/2006/main">
  <p:tag name="TIMING" val="|.8|.7|1.2|1.2"/>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_rels/theme9.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10.xml><?xml version="1.0" encoding="utf-8"?>
<a:theme xmlns:a="http://schemas.openxmlformats.org/drawingml/2006/main" name="Azure_PPT_template 1">
  <a:themeElements>
    <a:clrScheme name="Custom 6">
      <a:dk1>
        <a:srgbClr val="505050"/>
      </a:dk1>
      <a:lt1>
        <a:srgbClr val="FFFFFF"/>
      </a:lt1>
      <a:dk2>
        <a:srgbClr val="00188F"/>
      </a:dk2>
      <a:lt2>
        <a:srgbClr val="D2D2D2"/>
      </a:lt2>
      <a:accent1>
        <a:srgbClr val="00BCF2"/>
      </a:accent1>
      <a:accent2>
        <a:srgbClr val="00D8CC"/>
      </a:accent2>
      <a:accent3>
        <a:srgbClr val="7FBA00"/>
      </a:accent3>
      <a:accent4>
        <a:srgbClr val="BAD80A"/>
      </a:accent4>
      <a:accent5>
        <a:srgbClr val="969696"/>
      </a:accent5>
      <a:accent6>
        <a:srgbClr val="0000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1.xml><?xml version="1.0" encoding="utf-8"?>
<a:theme xmlns:a="http://schemas.openxmlformats.org/drawingml/2006/main" name="1_Azure_PPT_template 1">
  <a:themeElements>
    <a:clrScheme name="Custom 6">
      <a:dk1>
        <a:srgbClr val="505050"/>
      </a:dk1>
      <a:lt1>
        <a:srgbClr val="FFFFFF"/>
      </a:lt1>
      <a:dk2>
        <a:srgbClr val="00188F"/>
      </a:dk2>
      <a:lt2>
        <a:srgbClr val="D2D2D2"/>
      </a:lt2>
      <a:accent1>
        <a:srgbClr val="00BCF2"/>
      </a:accent1>
      <a:accent2>
        <a:srgbClr val="00D8CC"/>
      </a:accent2>
      <a:accent3>
        <a:srgbClr val="7FBA00"/>
      </a:accent3>
      <a:accent4>
        <a:srgbClr val="BAD80A"/>
      </a:accent4>
      <a:accent5>
        <a:srgbClr val="969696"/>
      </a:accent5>
      <a:accent6>
        <a:srgbClr val="0000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5.xml><?xml version="1.0" encoding="utf-8"?>
<a:theme xmlns:a="http://schemas.openxmlformats.org/drawingml/2006/main" name="2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6.xml><?xml version="1.0" encoding="utf-8"?>
<a:theme xmlns:a="http://schemas.openxmlformats.org/drawingml/2006/main" name="3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7.xml><?xml version="1.0" encoding="utf-8"?>
<a:theme xmlns:a="http://schemas.openxmlformats.org/drawingml/2006/main" name="4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8.xml><?xml version="1.0" encoding="utf-8"?>
<a:theme xmlns:a="http://schemas.openxmlformats.org/drawingml/2006/main" name="Windows_Azure_DevCamp_16x9_Template - FINAL2">
  <a:themeElements>
    <a:clrScheme name="DevCamp-Template">
      <a:dk1>
        <a:srgbClr val="5F5F5F"/>
      </a:dk1>
      <a:lt1>
        <a:srgbClr val="FFFFFF"/>
      </a:lt1>
      <a:dk2>
        <a:srgbClr val="0071BC"/>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5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39DE33269768429C68E4ADA8BF0B7F" ma:contentTypeVersion="0" ma:contentTypeDescription="Create a new document." ma:contentTypeScope="" ma:versionID="bdfbba2c10a4265f0a6dc971dff45a3e">
  <xsd:schema xmlns:xsd="http://www.w3.org/2001/XMLSchema" xmlns:xs="http://www.w3.org/2001/XMLSchema" xmlns:p="http://schemas.microsoft.com/office/2006/metadata/properties" targetNamespace="http://schemas.microsoft.com/office/2006/metadata/properties" ma:root="true" ma:fieldsID="ce2422f8ab5ff0ebf4a2c9595dd8473e">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9B64BB9-3772-44C2-82F4-DBB5E8349B07}">
  <ds:schemaRefs>
    <ds:schemaRef ds:uri="http://schemas.microsoft.com/sharepoint/v3/contenttype/forms"/>
  </ds:schemaRefs>
</ds:datastoreItem>
</file>

<file path=customXml/itemProps2.xml><?xml version="1.0" encoding="utf-8"?>
<ds:datastoreItem xmlns:ds="http://schemas.openxmlformats.org/officeDocument/2006/customXml" ds:itemID="{E671F10B-83AD-4F16-B102-A658516F6B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8CF69C5-0497-4CBF-B135-F09D219CA3FA}">
  <ds:schemaRefs>
    <ds:schemaRef ds:uri="http://schemas.microsoft.com/office/infopath/2007/PartnerControls"/>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MS1444_Windows Azure Template 16x9_r08b</Template>
  <TotalTime>9609</TotalTime>
  <Words>2676</Words>
  <Application>Microsoft Office PowerPoint</Application>
  <PresentationFormat>Custom</PresentationFormat>
  <Paragraphs>607</Paragraphs>
  <Slides>47</Slides>
  <Notes>39</Notes>
  <HiddenSlides>0</HiddenSlides>
  <MMClips>0</MMClips>
  <ScaleCrop>false</ScaleCrop>
  <HeadingPairs>
    <vt:vector size="8" baseType="variant">
      <vt:variant>
        <vt:lpstr>Fonts Used</vt:lpstr>
      </vt:variant>
      <vt:variant>
        <vt:i4>9</vt:i4>
      </vt:variant>
      <vt:variant>
        <vt:lpstr>Theme</vt:lpstr>
      </vt:variant>
      <vt:variant>
        <vt:i4>11</vt:i4>
      </vt:variant>
      <vt:variant>
        <vt:lpstr>Embedded OLE Servers</vt:lpstr>
      </vt:variant>
      <vt:variant>
        <vt:i4>1</vt:i4>
      </vt:variant>
      <vt:variant>
        <vt:lpstr>Slide Titles</vt:lpstr>
      </vt:variant>
      <vt:variant>
        <vt:i4>47</vt:i4>
      </vt:variant>
    </vt:vector>
  </HeadingPairs>
  <TitlesOfParts>
    <vt:vector size="68" baseType="lpstr">
      <vt:lpstr>Arial</vt:lpstr>
      <vt:lpstr>Calibri</vt:lpstr>
      <vt:lpstr>Consolas</vt:lpstr>
      <vt:lpstr>Segoe</vt:lpstr>
      <vt:lpstr>Segoe Light</vt:lpstr>
      <vt:lpstr>Segoe Semibold</vt:lpstr>
      <vt:lpstr>Segoe UI</vt:lpstr>
      <vt:lpstr>Segoe UI Light</vt:lpstr>
      <vt:lpstr>Wingdings</vt:lpstr>
      <vt:lpstr>MS1444_Windows Azure Template 16x9_r08b</vt:lpstr>
      <vt:lpstr>White with Consolas font for code slides</vt:lpstr>
      <vt:lpstr>1_MS1444_Windows Azure Template 16x9_r08a</vt:lpstr>
      <vt:lpstr>1_MS1444_Windows Azure Template 16x9_r08b</vt:lpstr>
      <vt:lpstr>2_MS1444_Windows Azure Template 16x9_r08b</vt:lpstr>
      <vt:lpstr>3_MS1444_Windows Azure Template 16x9_r08b</vt:lpstr>
      <vt:lpstr>4_MS1444_Windows Azure Template 16x9_r08b</vt:lpstr>
      <vt:lpstr>Windows_Azure_DevCamp_16x9_Template - FINAL2</vt:lpstr>
      <vt:lpstr>5_MS1444_Windows Azure Template 16x9_r08b</vt:lpstr>
      <vt:lpstr>Azure_PPT_template 1</vt:lpstr>
      <vt:lpstr>1_Azure_PPT_template 1</vt:lpstr>
      <vt:lpstr>think-cell Slide</vt:lpstr>
      <vt:lpstr>Windows Azure Virtual Machines</vt:lpstr>
      <vt:lpstr>Agenda</vt:lpstr>
      <vt:lpstr>Windows Azure VMs</vt:lpstr>
      <vt:lpstr>A Continuous Offering    From Private to     Public Cloud </vt:lpstr>
      <vt:lpstr>Windows Azure Virtual Machines</vt:lpstr>
      <vt:lpstr>Cloud First Provisioning</vt:lpstr>
      <vt:lpstr>Supported Windows Server Applications</vt:lpstr>
      <vt:lpstr>Linux on Windows Azure</vt:lpstr>
      <vt:lpstr>Gallery Images Available</vt:lpstr>
      <vt:lpstr>Virtual Machine Sizes</vt:lpstr>
      <vt:lpstr>Linux Offering</vt:lpstr>
      <vt:lpstr>Virtual Machines and Cloud Services</vt:lpstr>
      <vt:lpstr>Cloud Services, Roles, and Instances </vt:lpstr>
      <vt:lpstr>Cloud Services with Virtual Machines Multiple Virtual Machines can be hosted within the same cloud service </vt:lpstr>
      <vt:lpstr>Multiple Cloud Services Configuration</vt:lpstr>
      <vt:lpstr>Virtual Machine Availability </vt:lpstr>
      <vt:lpstr>Service Level Agreements </vt:lpstr>
      <vt:lpstr>Fault and Update Domains</vt:lpstr>
      <vt:lpstr>Fault and Update Domains</vt:lpstr>
      <vt:lpstr>Virtual Machine Availability Sets Update Domains are honored by host OS updates</vt:lpstr>
      <vt:lpstr>How Does this Relate to SLA?</vt:lpstr>
      <vt:lpstr>End to End Highly Available Solution Redundancy at every level</vt:lpstr>
      <vt:lpstr>Demo</vt:lpstr>
      <vt:lpstr>Disks</vt:lpstr>
      <vt:lpstr>VM disk layout</vt:lpstr>
      <vt:lpstr>VM disk layout</vt:lpstr>
      <vt:lpstr>VM disk layout</vt:lpstr>
      <vt:lpstr>Persistent Disk Management</vt:lpstr>
      <vt:lpstr>Disk Caching</vt:lpstr>
      <vt:lpstr>Persistent Disks and Highly Durable</vt:lpstr>
      <vt:lpstr>Persistent Disks and Highly Durable</vt:lpstr>
      <vt:lpstr>Images &amp; Disks</vt:lpstr>
      <vt:lpstr>Disks and Images</vt:lpstr>
      <vt:lpstr>Image Mobility</vt:lpstr>
      <vt:lpstr>Bring Your Own Server/VHD</vt:lpstr>
      <vt:lpstr>Imaging VMs in the Cloud</vt:lpstr>
      <vt:lpstr>What will work on upload…</vt:lpstr>
      <vt:lpstr>Tips on BYO Generalized Images</vt:lpstr>
      <vt:lpstr>Demo</vt:lpstr>
      <vt:lpstr>Managing VMs</vt:lpstr>
      <vt:lpstr>Manage using existing Tools</vt:lpstr>
      <vt:lpstr>Scripting Capabilities</vt:lpstr>
      <vt:lpstr>What can you do with PowerShell?</vt:lpstr>
      <vt:lpstr>Virtual Machine Management</vt:lpstr>
      <vt:lpstr>Hands-on Lab</vt:lpstr>
      <vt:lpstr>Summary</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Virtual Machines</dc:title>
  <dc:creator>Michael Washam</dc:creator>
  <dc:description>Comprehensive presentation that introduces the technical concepts and business value of Windows Azure Virtual Machines and Virtual Networks
by Michael Washammwasham@microsoft.com</dc:description>
  <cp:lastModifiedBy>David Tesar</cp:lastModifiedBy>
  <cp:revision>701</cp:revision>
  <cp:lastPrinted>2012-06-13T17:37:07Z</cp:lastPrinted>
  <dcterms:created xsi:type="dcterms:W3CDTF">2006-08-16T00:00:00Z</dcterms:created>
  <dcterms:modified xsi:type="dcterms:W3CDTF">2013-02-20T00:08:48Z</dcterms:modified>
  <cp:version>1.0.3</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0x0101000439DE33269768429C68E4ADA8BF0B7F</vt:lpwstr>
  </property>
  <property fmtid="{D5CDD505-2E9C-101B-9397-08002B2CF9AE}" pid="3" name="IsMyDocuments">
    <vt:bool>true</vt:bool>
  </property>
</Properties>
</file>